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1fd2e79de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832eebc954fa3"/>
  </p:sldMasterIdLst>
  <p:sldIdLst>
    <p:sldId xmlns:r="http://schemas.openxmlformats.org/officeDocument/2006/relationships" id="256" r:id="Red4d6e17ba17440c"/>
    <p:sldId xmlns:r="http://schemas.openxmlformats.org/officeDocument/2006/relationships" id="257" r:id="R8b4e63ed794d42bb"/>
    <p:sldId xmlns:r="http://schemas.openxmlformats.org/officeDocument/2006/relationships" id="258" r:id="R6cd51294d9ae49df"/>
    <p:sldId xmlns:r="http://schemas.openxmlformats.org/officeDocument/2006/relationships" id="259" r:id="Re09efbc5858a488a"/>
    <p:sldId xmlns:r="http://schemas.openxmlformats.org/officeDocument/2006/relationships" id="260" r:id="Ra02c461337ed401d"/>
    <p:sldId xmlns:r="http://schemas.openxmlformats.org/officeDocument/2006/relationships" id="261" r:id="R2b2bc83df15f47f7"/>
    <p:sldId xmlns:r="http://schemas.openxmlformats.org/officeDocument/2006/relationships" id="262" r:id="R6e7c4da68f46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832eebc954fa3" /><Relationship Type="http://schemas.openxmlformats.org/officeDocument/2006/relationships/slide" Target="/ppt/slides/slide1.xml" Id="Red4d6e17ba17440c" /><Relationship Type="http://schemas.openxmlformats.org/officeDocument/2006/relationships/slide" Target="/ppt/slides/slide2.xml" Id="R8b4e63ed794d42bb" /><Relationship Type="http://schemas.openxmlformats.org/officeDocument/2006/relationships/slide" Target="/ppt/slides/slide3.xml" Id="R6cd51294d9ae49df" /><Relationship Type="http://schemas.openxmlformats.org/officeDocument/2006/relationships/slide" Target="/ppt/slides/slide4.xml" Id="Re09efbc5858a488a" /><Relationship Type="http://schemas.openxmlformats.org/officeDocument/2006/relationships/slide" Target="/ppt/slides/slide5.xml" Id="Ra02c461337ed401d" /><Relationship Type="http://schemas.openxmlformats.org/officeDocument/2006/relationships/slide" Target="/ppt/slides/slide6.xml" Id="R2b2bc83df15f47f7" /><Relationship Type="http://schemas.openxmlformats.org/officeDocument/2006/relationships/slide" Target="/ppt/slides/slide7.xml" Id="R6e7c4da68f46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5cae09b57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5f3867884815" /><Relationship Type="http://schemas.openxmlformats.org/officeDocument/2006/relationships/theme" Target="/ppt/slideMasters/theme/theme1.xml" Id="R5f92adf374d24e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a5f386788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0d07a3b30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0506992b3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cdcdc0e40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7484505ac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bf1a63ae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352b74b91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c95b206146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LAKSEN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LAKSEN HOLDING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1 770 650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889 532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1 259 832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6 406 595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EKORNÅSVÅG STIG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Bakkedamsvegen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927 387 395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LAKSEN HOLDING AS</a:t>
            </a:r>
          </a:p>
        </p:txBody>
      </p:sp>
    </p:spTree>
  </p:cSld>
  <p:clrMapOvr>
    <a:masterClrMapping xmlns:a="http://schemas.openxmlformats.org/drawingml/2006/main"/>
  </p:clrMapOvr>
</p:sld>
</file>