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ead03665d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b7a7507ab4848"/>
  </p:sldMasterIdLst>
  <p:sldIdLst>
    <p:sldId xmlns:r="http://schemas.openxmlformats.org/officeDocument/2006/relationships" id="256" r:id="R28c90bd3806748b0"/>
    <p:sldId xmlns:r="http://schemas.openxmlformats.org/officeDocument/2006/relationships" id="257" r:id="R6376e336b95b481f"/>
    <p:sldId xmlns:r="http://schemas.openxmlformats.org/officeDocument/2006/relationships" id="258" r:id="R30ce13882db54977"/>
    <p:sldId xmlns:r="http://schemas.openxmlformats.org/officeDocument/2006/relationships" id="259" r:id="Rb0356722b35a47cb"/>
    <p:sldId xmlns:r="http://schemas.openxmlformats.org/officeDocument/2006/relationships" id="260" r:id="Rfdb1b10b728c4d52"/>
    <p:sldId xmlns:r="http://schemas.openxmlformats.org/officeDocument/2006/relationships" id="261" r:id="R42a4855c7ac44834"/>
    <p:sldId xmlns:r="http://schemas.openxmlformats.org/officeDocument/2006/relationships" id="262" r:id="R29e110b955a6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b7a7507ab4848" /><Relationship Type="http://schemas.openxmlformats.org/officeDocument/2006/relationships/slide" Target="/ppt/slides/slide1.xml" Id="R28c90bd3806748b0" /><Relationship Type="http://schemas.openxmlformats.org/officeDocument/2006/relationships/slide" Target="/ppt/slides/slide2.xml" Id="R6376e336b95b481f" /><Relationship Type="http://schemas.openxmlformats.org/officeDocument/2006/relationships/slide" Target="/ppt/slides/slide3.xml" Id="R30ce13882db54977" /><Relationship Type="http://schemas.openxmlformats.org/officeDocument/2006/relationships/slide" Target="/ppt/slides/slide4.xml" Id="Rb0356722b35a47cb" /><Relationship Type="http://schemas.openxmlformats.org/officeDocument/2006/relationships/slide" Target="/ppt/slides/slide5.xml" Id="Rfdb1b10b728c4d52" /><Relationship Type="http://schemas.openxmlformats.org/officeDocument/2006/relationships/slide" Target="/ppt/slides/slide6.xml" Id="R42a4855c7ac44834" /><Relationship Type="http://schemas.openxmlformats.org/officeDocument/2006/relationships/slide" Target="/ppt/slides/slide7.xml" Id="R29e110b955a6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471199646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218e1fc24cbe" /><Relationship Type="http://schemas.openxmlformats.org/officeDocument/2006/relationships/theme" Target="/ppt/slideMasters/theme/theme1.xml" Id="Rf34bb9115dbe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e218e1fc2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1da36f705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058517e3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a6226459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5377d2d7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bb823b3d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4607873e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14317cf9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AGT GROUP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30 425 844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GIERTSEN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OXHOLM INVEST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927 388 693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