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b6c90d0a5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725a28f7248c9"/>
  </p:sldMasterIdLst>
  <p:sldIdLst>
    <p:sldId xmlns:r="http://schemas.openxmlformats.org/officeDocument/2006/relationships" id="256" r:id="R800539c5dd9345eb"/>
    <p:sldId xmlns:r="http://schemas.openxmlformats.org/officeDocument/2006/relationships" id="257" r:id="R5b58a4028ffa469e"/>
    <p:sldId xmlns:r="http://schemas.openxmlformats.org/officeDocument/2006/relationships" id="258" r:id="R93dad3aeeefc4b15"/>
    <p:sldId xmlns:r="http://schemas.openxmlformats.org/officeDocument/2006/relationships" id="259" r:id="R146fc22156814ef9"/>
    <p:sldId xmlns:r="http://schemas.openxmlformats.org/officeDocument/2006/relationships" id="260" r:id="Re45e839000e7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725a28f7248c9" /><Relationship Type="http://schemas.openxmlformats.org/officeDocument/2006/relationships/slide" Target="/ppt/slides/slide1.xml" Id="R800539c5dd9345eb" /><Relationship Type="http://schemas.openxmlformats.org/officeDocument/2006/relationships/slide" Target="/ppt/slides/slide2.xml" Id="R5b58a4028ffa469e" /><Relationship Type="http://schemas.openxmlformats.org/officeDocument/2006/relationships/slide" Target="/ppt/slides/slide3.xml" Id="R93dad3aeeefc4b15" /><Relationship Type="http://schemas.openxmlformats.org/officeDocument/2006/relationships/slide" Target="/ppt/slides/slide4.xml" Id="R146fc22156814ef9" /><Relationship Type="http://schemas.openxmlformats.org/officeDocument/2006/relationships/slide" Target="/ppt/slides/slide5.xml" Id="Re45e839000e7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a1d39f705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672559ce457c" /><Relationship Type="http://schemas.openxmlformats.org/officeDocument/2006/relationships/theme" Target="/ppt/slideMasters/theme/theme1.xml" Id="R49bfbca41ffe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e672559ce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98f4bd007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f14364640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b012615d4a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d6e22030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6895a4db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VA-PROSJEKTSTØTTE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VA-PROSJEKTSTØTTE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VA-PROSJEKTSTØTTE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VA-PROSJEKTSTØTTE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VA-PROSJEKTSTØTTE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VA-PROSJEKTSTØTTE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Ove Emil Aker, Skrukkelivegen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VA-PROSJEKTSTØTTE</a:t>
            </a:r>
          </a:p>
        </p:txBody>
      </p:sp>
    </p:spTree>
  </p:cSld>
  <p:clrMapOvr>
    <a:masterClrMapping xmlns:a="http://schemas.openxmlformats.org/drawingml/2006/main"/>
  </p:clrMapOvr>
</p:sld>
</file>