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dda7ee519948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b1a872c2324621"/>
  </p:sldMasterIdLst>
  <p:sldIdLst>
    <p:sldId xmlns:r="http://schemas.openxmlformats.org/officeDocument/2006/relationships" id="256" r:id="R2cdebf4cc93e4f8a"/>
    <p:sldId xmlns:r="http://schemas.openxmlformats.org/officeDocument/2006/relationships" id="257" r:id="R8b5284b4f30b4e6e"/>
    <p:sldId xmlns:r="http://schemas.openxmlformats.org/officeDocument/2006/relationships" id="258" r:id="R1cfcdd7754274be7"/>
    <p:sldId xmlns:r="http://schemas.openxmlformats.org/officeDocument/2006/relationships" id="259" r:id="Rbf459a7cb41e42ec"/>
    <p:sldId xmlns:r="http://schemas.openxmlformats.org/officeDocument/2006/relationships" id="260" r:id="Re8c2dc81b0564c5a"/>
    <p:sldId xmlns:r="http://schemas.openxmlformats.org/officeDocument/2006/relationships" id="261" r:id="R50b14e5818ba4e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b1a872c2324621" /><Relationship Type="http://schemas.openxmlformats.org/officeDocument/2006/relationships/slide" Target="/ppt/slides/slide1.xml" Id="R2cdebf4cc93e4f8a" /><Relationship Type="http://schemas.openxmlformats.org/officeDocument/2006/relationships/slide" Target="/ppt/slides/slide2.xml" Id="R8b5284b4f30b4e6e" /><Relationship Type="http://schemas.openxmlformats.org/officeDocument/2006/relationships/slide" Target="/ppt/slides/slide3.xml" Id="R1cfcdd7754274be7" /><Relationship Type="http://schemas.openxmlformats.org/officeDocument/2006/relationships/slide" Target="/ppt/slides/slide4.xml" Id="Rbf459a7cb41e42ec" /><Relationship Type="http://schemas.openxmlformats.org/officeDocument/2006/relationships/slide" Target="/ppt/slides/slide5.xml" Id="Re8c2dc81b0564c5a" /><Relationship Type="http://schemas.openxmlformats.org/officeDocument/2006/relationships/slide" Target="/ppt/slides/slide6.xml" Id="R50b14e5818ba4e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f6f1757ce04d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539a6cb1d044a4" /><Relationship Type="http://schemas.openxmlformats.org/officeDocument/2006/relationships/theme" Target="/ppt/slideMasters/theme/theme1.xml" Id="R4000029fd8d4418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539a6cb1d044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55622b59a42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91b0c0cfc46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522e1a2d447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41ff1b69564a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9947609af45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736a5f6cb245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FLYGIND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927 396 521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FLYGIND INVEST AS</a:t>
            </a:r>
          </a:p>
        </p:txBody>
      </p:sp>
    </p:spTree>
  </p:cSld>
  <p:clrMapOvr>
    <a:masterClrMapping xmlns:a="http://schemas.openxmlformats.org/drawingml/2006/main"/>
  </p:clrMapOvr>
</p:sld>
</file>