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5ed4cfde6847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ede8d9aee54c2b"/>
  </p:sldMasterIdLst>
  <p:sldIdLst>
    <p:sldId xmlns:r="http://schemas.openxmlformats.org/officeDocument/2006/relationships" id="256" r:id="R7250d2a922ff4b29"/>
    <p:sldId xmlns:r="http://schemas.openxmlformats.org/officeDocument/2006/relationships" id="257" r:id="R00c68ee3bf604821"/>
    <p:sldId xmlns:r="http://schemas.openxmlformats.org/officeDocument/2006/relationships" id="258" r:id="R394a28af62a642fb"/>
    <p:sldId xmlns:r="http://schemas.openxmlformats.org/officeDocument/2006/relationships" id="259" r:id="R4d0a6c6561d9485a"/>
    <p:sldId xmlns:r="http://schemas.openxmlformats.org/officeDocument/2006/relationships" id="260" r:id="Rde0f02edb61045f4"/>
    <p:sldId xmlns:r="http://schemas.openxmlformats.org/officeDocument/2006/relationships" id="261" r:id="R48bf9f19adb64a0b"/>
    <p:sldId xmlns:r="http://schemas.openxmlformats.org/officeDocument/2006/relationships" id="262" r:id="Rbfbff045f8e747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de8d9aee54c2b" /><Relationship Type="http://schemas.openxmlformats.org/officeDocument/2006/relationships/slide" Target="/ppt/slides/slide1.xml" Id="R7250d2a922ff4b29" /><Relationship Type="http://schemas.openxmlformats.org/officeDocument/2006/relationships/slide" Target="/ppt/slides/slide2.xml" Id="R00c68ee3bf604821" /><Relationship Type="http://schemas.openxmlformats.org/officeDocument/2006/relationships/slide" Target="/ppt/slides/slide3.xml" Id="R394a28af62a642fb" /><Relationship Type="http://schemas.openxmlformats.org/officeDocument/2006/relationships/slide" Target="/ppt/slides/slide4.xml" Id="R4d0a6c6561d9485a" /><Relationship Type="http://schemas.openxmlformats.org/officeDocument/2006/relationships/slide" Target="/ppt/slides/slide5.xml" Id="Rde0f02edb61045f4" /><Relationship Type="http://schemas.openxmlformats.org/officeDocument/2006/relationships/slide" Target="/ppt/slides/slide6.xml" Id="R48bf9f19adb64a0b" /><Relationship Type="http://schemas.openxmlformats.org/officeDocument/2006/relationships/slide" Target="/ppt/slides/slide7.xml" Id="Rbfbff045f8e747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f27a7561db48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fbe51684e418d" /><Relationship Type="http://schemas.openxmlformats.org/officeDocument/2006/relationships/theme" Target="/ppt/slideMasters/theme/theme1.xml" Id="R27ae1598b29c4c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0fbe51684e41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4d7a4822643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989114c0341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c2ea7b34441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a48e3f3cd4f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9256f458545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5f13913b646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2503f06c543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FLYGIND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FLYGIND INVEST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26 617 026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667 455 261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667 944 273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HOLTH FREDRIK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