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476f86c7c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2abb049c543bd"/>
  </p:sldMasterIdLst>
  <p:sldIdLst>
    <p:sldId xmlns:r="http://schemas.openxmlformats.org/officeDocument/2006/relationships" id="256" r:id="R733d74cf420c4831"/>
    <p:sldId xmlns:r="http://schemas.openxmlformats.org/officeDocument/2006/relationships" id="257" r:id="R6f27825f6da04dfa"/>
    <p:sldId xmlns:r="http://schemas.openxmlformats.org/officeDocument/2006/relationships" id="258" r:id="R6106602f2e6846bb"/>
    <p:sldId xmlns:r="http://schemas.openxmlformats.org/officeDocument/2006/relationships" id="259" r:id="Ra51288952d734046"/>
    <p:sldId xmlns:r="http://schemas.openxmlformats.org/officeDocument/2006/relationships" id="260" r:id="R9f544b104fc34064"/>
    <p:sldId xmlns:r="http://schemas.openxmlformats.org/officeDocument/2006/relationships" id="261" r:id="Rbed8b151ec19485b"/>
    <p:sldId xmlns:r="http://schemas.openxmlformats.org/officeDocument/2006/relationships" id="262" r:id="Rd7f2f19dd58f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2abb049c543bd" /><Relationship Type="http://schemas.openxmlformats.org/officeDocument/2006/relationships/slide" Target="/ppt/slides/slide1.xml" Id="R733d74cf420c4831" /><Relationship Type="http://schemas.openxmlformats.org/officeDocument/2006/relationships/slide" Target="/ppt/slides/slide2.xml" Id="R6f27825f6da04dfa" /><Relationship Type="http://schemas.openxmlformats.org/officeDocument/2006/relationships/slide" Target="/ppt/slides/slide3.xml" Id="R6106602f2e6846bb" /><Relationship Type="http://schemas.openxmlformats.org/officeDocument/2006/relationships/slide" Target="/ppt/slides/slide4.xml" Id="Ra51288952d734046" /><Relationship Type="http://schemas.openxmlformats.org/officeDocument/2006/relationships/slide" Target="/ppt/slides/slide5.xml" Id="R9f544b104fc34064" /><Relationship Type="http://schemas.openxmlformats.org/officeDocument/2006/relationships/slide" Target="/ppt/slides/slide6.xml" Id="Rbed8b151ec19485b" /><Relationship Type="http://schemas.openxmlformats.org/officeDocument/2006/relationships/slide" Target="/ppt/slides/slide7.xml" Id="Rd7f2f19dd58f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725277da5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4dff56a64366" /><Relationship Type="http://schemas.openxmlformats.org/officeDocument/2006/relationships/theme" Target="/ppt/slideMasters/theme/theme1.xml" Id="R346b2ce991c5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a4dff56a6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c8cb9424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e9c620b0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f2f1ad0a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e7ec561a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f9da9363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e4c2a11bc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76098189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