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49eeb3525547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d4925adc59405b"/>
  </p:sldMasterIdLst>
  <p:sldIdLst>
    <p:sldId xmlns:r="http://schemas.openxmlformats.org/officeDocument/2006/relationships" id="256" r:id="R612271fd2e154482"/>
    <p:sldId xmlns:r="http://schemas.openxmlformats.org/officeDocument/2006/relationships" id="257" r:id="Rb251b9e7a3394d2d"/>
    <p:sldId xmlns:r="http://schemas.openxmlformats.org/officeDocument/2006/relationships" id="258" r:id="R89eb299ae1f2479d"/>
    <p:sldId xmlns:r="http://schemas.openxmlformats.org/officeDocument/2006/relationships" id="259" r:id="Rf742e03233dc4d0f"/>
    <p:sldId xmlns:r="http://schemas.openxmlformats.org/officeDocument/2006/relationships" id="260" r:id="Rfe4b6be37c7a40cb"/>
    <p:sldId xmlns:r="http://schemas.openxmlformats.org/officeDocument/2006/relationships" id="261" r:id="R2309649cf5e549a3"/>
    <p:sldId xmlns:r="http://schemas.openxmlformats.org/officeDocument/2006/relationships" id="262" r:id="R84a16829acc044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d4925adc59405b" /><Relationship Type="http://schemas.openxmlformats.org/officeDocument/2006/relationships/slide" Target="/ppt/slides/slide1.xml" Id="R612271fd2e154482" /><Relationship Type="http://schemas.openxmlformats.org/officeDocument/2006/relationships/slide" Target="/ppt/slides/slide2.xml" Id="Rb251b9e7a3394d2d" /><Relationship Type="http://schemas.openxmlformats.org/officeDocument/2006/relationships/slide" Target="/ppt/slides/slide3.xml" Id="R89eb299ae1f2479d" /><Relationship Type="http://schemas.openxmlformats.org/officeDocument/2006/relationships/slide" Target="/ppt/slides/slide4.xml" Id="Rf742e03233dc4d0f" /><Relationship Type="http://schemas.openxmlformats.org/officeDocument/2006/relationships/slide" Target="/ppt/slides/slide5.xml" Id="Rfe4b6be37c7a40cb" /><Relationship Type="http://schemas.openxmlformats.org/officeDocument/2006/relationships/slide" Target="/ppt/slides/slide6.xml" Id="R2309649cf5e549a3" /><Relationship Type="http://schemas.openxmlformats.org/officeDocument/2006/relationships/slide" Target="/ppt/slides/slide7.xml" Id="R84a16829acc044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31d029aeee4c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7f32abb884c37" /><Relationship Type="http://schemas.openxmlformats.org/officeDocument/2006/relationships/theme" Target="/ppt/slideMasters/theme/theme1.xml" Id="R29e9a0ab9ec84c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d7f32abb884c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7a26e4aaa41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50a12c7394d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682fa181c4d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5c900610e43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ef187b5ed41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c771f24c041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7683f951143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RUNE TEIGEN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TEIGEN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TEIGEN HOLDING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TEIGEN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TEIGEN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TEIGEN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220 528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1 557 700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TEIGEN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TEIGEN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TEIGEN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Steiroveien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8404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927 401 541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TEIGEN HOLDING AS</a:t>
            </a:r>
          </a:p>
        </p:txBody>
      </p:sp>
    </p:spTree>
  </p:cSld>
  <p:clrMapOvr>
    <a:masterClrMapping xmlns:a="http://schemas.openxmlformats.org/drawingml/2006/main"/>
  </p:clrMapOvr>
</p:sld>
</file>