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9b5f08d67e45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06285ab904473b"/>
  </p:sldMasterIdLst>
  <p:sldIdLst>
    <p:sldId xmlns:r="http://schemas.openxmlformats.org/officeDocument/2006/relationships" id="256" r:id="R7710543e87d74368"/>
    <p:sldId xmlns:r="http://schemas.openxmlformats.org/officeDocument/2006/relationships" id="257" r:id="R14d76aaa96694c0f"/>
    <p:sldId xmlns:r="http://schemas.openxmlformats.org/officeDocument/2006/relationships" id="258" r:id="R65365c39d1c54f0a"/>
    <p:sldId xmlns:r="http://schemas.openxmlformats.org/officeDocument/2006/relationships" id="259" r:id="R8456b970ea7d4f53"/>
    <p:sldId xmlns:r="http://schemas.openxmlformats.org/officeDocument/2006/relationships" id="260" r:id="R11fdf38b7ae24e20"/>
    <p:sldId xmlns:r="http://schemas.openxmlformats.org/officeDocument/2006/relationships" id="261" r:id="Re7155394947f4a06"/>
    <p:sldId xmlns:r="http://schemas.openxmlformats.org/officeDocument/2006/relationships" id="262" r:id="R63a91891f1644b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06285ab904473b" /><Relationship Type="http://schemas.openxmlformats.org/officeDocument/2006/relationships/slide" Target="/ppt/slides/slide1.xml" Id="R7710543e87d74368" /><Relationship Type="http://schemas.openxmlformats.org/officeDocument/2006/relationships/slide" Target="/ppt/slides/slide2.xml" Id="R14d76aaa96694c0f" /><Relationship Type="http://schemas.openxmlformats.org/officeDocument/2006/relationships/slide" Target="/ppt/slides/slide3.xml" Id="R65365c39d1c54f0a" /><Relationship Type="http://schemas.openxmlformats.org/officeDocument/2006/relationships/slide" Target="/ppt/slides/slide4.xml" Id="R8456b970ea7d4f53" /><Relationship Type="http://schemas.openxmlformats.org/officeDocument/2006/relationships/slide" Target="/ppt/slides/slide5.xml" Id="R11fdf38b7ae24e20" /><Relationship Type="http://schemas.openxmlformats.org/officeDocument/2006/relationships/slide" Target="/ppt/slides/slide6.xml" Id="Re7155394947f4a06" /><Relationship Type="http://schemas.openxmlformats.org/officeDocument/2006/relationships/slide" Target="/ppt/slides/slide7.xml" Id="R63a91891f1644b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c34f17c03f47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0a13d2da64ebf" /><Relationship Type="http://schemas.openxmlformats.org/officeDocument/2006/relationships/theme" Target="/ppt/slideMasters/theme/theme1.xml" Id="R002111efe96948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d0a13d2da64e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ddb3728814c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c396bdb2746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e8d40e51e49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498916ef541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60b83d6a645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f016462fb4a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5224961bc4e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 ANLEGG AS ble etablert [år] og holder til i Birkeland.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16 611 028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−514 033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−448 680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5 249 799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10 190 291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 ENTREPRENØR OG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Tveide næringspark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4760 Birkeland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927 403 986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 ANLEGG AS</a:t>
            </a:r>
          </a:p>
        </p:txBody>
      </p:sp>
    </p:spTree>
  </p:cSld>
  <p:clrMapOvr>
    <a:masterClrMapping xmlns:a="http://schemas.openxmlformats.org/drawingml/2006/main"/>
  </p:clrMapOvr>
</p:sld>
</file>