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1243fc329149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c652d5a0cb42b5"/>
  </p:sldMasterIdLst>
  <p:sldIdLst>
    <p:sldId xmlns:r="http://schemas.openxmlformats.org/officeDocument/2006/relationships" id="256" r:id="R02a73f41355145c7"/>
    <p:sldId xmlns:r="http://schemas.openxmlformats.org/officeDocument/2006/relationships" id="257" r:id="Rc5438a4f1287474f"/>
    <p:sldId xmlns:r="http://schemas.openxmlformats.org/officeDocument/2006/relationships" id="258" r:id="Rd2f6a13d17f04456"/>
    <p:sldId xmlns:r="http://schemas.openxmlformats.org/officeDocument/2006/relationships" id="259" r:id="R737f22028ec54f94"/>
    <p:sldId xmlns:r="http://schemas.openxmlformats.org/officeDocument/2006/relationships" id="260" r:id="Rd2c8654a5cf54540"/>
    <p:sldId xmlns:r="http://schemas.openxmlformats.org/officeDocument/2006/relationships" id="261" r:id="Re4d7882844b44659"/>
    <p:sldId xmlns:r="http://schemas.openxmlformats.org/officeDocument/2006/relationships" id="262" r:id="Ra9ebb1eeb14741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652d5a0cb42b5" /><Relationship Type="http://schemas.openxmlformats.org/officeDocument/2006/relationships/slide" Target="/ppt/slides/slide1.xml" Id="R02a73f41355145c7" /><Relationship Type="http://schemas.openxmlformats.org/officeDocument/2006/relationships/slide" Target="/ppt/slides/slide2.xml" Id="Rc5438a4f1287474f" /><Relationship Type="http://schemas.openxmlformats.org/officeDocument/2006/relationships/slide" Target="/ppt/slides/slide3.xml" Id="Rd2f6a13d17f04456" /><Relationship Type="http://schemas.openxmlformats.org/officeDocument/2006/relationships/slide" Target="/ppt/slides/slide4.xml" Id="R737f22028ec54f94" /><Relationship Type="http://schemas.openxmlformats.org/officeDocument/2006/relationships/slide" Target="/ppt/slides/slide5.xml" Id="Rd2c8654a5cf54540" /><Relationship Type="http://schemas.openxmlformats.org/officeDocument/2006/relationships/slide" Target="/ppt/slides/slide6.xml" Id="Re4d7882844b44659" /><Relationship Type="http://schemas.openxmlformats.org/officeDocument/2006/relationships/slide" Target="/ppt/slides/slide7.xml" Id="Ra9ebb1eeb14741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7a347ac7724b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7010352344571" /><Relationship Type="http://schemas.openxmlformats.org/officeDocument/2006/relationships/theme" Target="/ppt/slideMasters/theme/theme1.xml" Id="R6f2a3be5090447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d70103523445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9e943429a4b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07da620074f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c3c30742442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1bb40ecd84a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109b810e54d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950dc4f4c4d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efba2fd5045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 ENTREPRENØR OG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ENTREPRENØR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 ENTREPRENØR OG EIENDOM AS ble etablert [år] og holder til i Birkeland.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ENTREPRENØR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ENTREPRENØR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ENTREPRENØR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2 212 727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2 289 718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ENTREPRENØR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GRANÅSEN VIDAR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VIDAR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ENTREPRENØR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Tveide næringspark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4760 Birkeland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927 403 994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ENTREPRENØR OG EIENDOM AS</a:t>
            </a:r>
          </a:p>
        </p:txBody>
      </p:sp>
    </p:spTree>
  </p:cSld>
  <p:clrMapOvr>
    <a:masterClrMapping xmlns:a="http://schemas.openxmlformats.org/drawingml/2006/main"/>
  </p:clrMapOvr>
</p:sld>
</file>