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d1a54ed46844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a8a4ef3aa848ca"/>
  </p:sldMasterIdLst>
  <p:sldIdLst>
    <p:sldId xmlns:r="http://schemas.openxmlformats.org/officeDocument/2006/relationships" id="256" r:id="Rfc821cb4ee384555"/>
    <p:sldId xmlns:r="http://schemas.openxmlformats.org/officeDocument/2006/relationships" id="257" r:id="R2a6883a03a2544d9"/>
    <p:sldId xmlns:r="http://schemas.openxmlformats.org/officeDocument/2006/relationships" id="258" r:id="R400fe96313274676"/>
    <p:sldId xmlns:r="http://schemas.openxmlformats.org/officeDocument/2006/relationships" id="259" r:id="R3341da32997b4f60"/>
    <p:sldId xmlns:r="http://schemas.openxmlformats.org/officeDocument/2006/relationships" id="260" r:id="R3e4d85b205ba4491"/>
    <p:sldId xmlns:r="http://schemas.openxmlformats.org/officeDocument/2006/relationships" id="261" r:id="R4a66ac442dfb47bf"/>
    <p:sldId xmlns:r="http://schemas.openxmlformats.org/officeDocument/2006/relationships" id="262" r:id="R2d5fb9b3c8b74c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8a4ef3aa848ca" /><Relationship Type="http://schemas.openxmlformats.org/officeDocument/2006/relationships/slide" Target="/ppt/slides/slide1.xml" Id="Rfc821cb4ee384555" /><Relationship Type="http://schemas.openxmlformats.org/officeDocument/2006/relationships/slide" Target="/ppt/slides/slide2.xml" Id="R2a6883a03a2544d9" /><Relationship Type="http://schemas.openxmlformats.org/officeDocument/2006/relationships/slide" Target="/ppt/slides/slide3.xml" Id="R400fe96313274676" /><Relationship Type="http://schemas.openxmlformats.org/officeDocument/2006/relationships/slide" Target="/ppt/slides/slide4.xml" Id="R3341da32997b4f60" /><Relationship Type="http://schemas.openxmlformats.org/officeDocument/2006/relationships/slide" Target="/ppt/slides/slide5.xml" Id="R3e4d85b205ba4491" /><Relationship Type="http://schemas.openxmlformats.org/officeDocument/2006/relationships/slide" Target="/ppt/slides/slide6.xml" Id="R4a66ac442dfb47bf" /><Relationship Type="http://schemas.openxmlformats.org/officeDocument/2006/relationships/slide" Target="/ppt/slides/slide7.xml" Id="R2d5fb9b3c8b74c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9531d781e46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e1ffb808a43d5" /><Relationship Type="http://schemas.openxmlformats.org/officeDocument/2006/relationships/theme" Target="/ppt/slideMasters/theme/theme1.xml" Id="R6b98ef51da824c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0e1ffb808a43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cd782ee2a41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7c185ca2640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6299bfe084f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efffc8a004e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335bce3364b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737085da349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21704880248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 EILERTSEN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EILERTSEN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EILERTSEN HOLDING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EILERTSEN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EILERTSEN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EILERTSEN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−390 385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−99 817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1 251 290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EILERTSEN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EILERTSEN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927 404 036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EILERTSEN HOLDING AS</a:t>
            </a:r>
          </a:p>
        </p:txBody>
      </p:sp>
    </p:spTree>
  </p:cSld>
  <p:clrMapOvr>
    <a:masterClrMapping xmlns:a="http://schemas.openxmlformats.org/drawingml/2006/main"/>
  </p:clrMapOvr>
</p:sld>
</file>