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cbf8bb6e0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c25e74a574c98"/>
  </p:sldMasterIdLst>
  <p:sldIdLst>
    <p:sldId xmlns:r="http://schemas.openxmlformats.org/officeDocument/2006/relationships" id="256" r:id="Ra9817c1f219c4e42"/>
    <p:sldId xmlns:r="http://schemas.openxmlformats.org/officeDocument/2006/relationships" id="257" r:id="R39f70cdc614a4081"/>
    <p:sldId xmlns:r="http://schemas.openxmlformats.org/officeDocument/2006/relationships" id="258" r:id="Rb1b66f495b5945c4"/>
    <p:sldId xmlns:r="http://schemas.openxmlformats.org/officeDocument/2006/relationships" id="259" r:id="Ra36a124468684425"/>
    <p:sldId xmlns:r="http://schemas.openxmlformats.org/officeDocument/2006/relationships" id="260" r:id="R2ba48e41dc724607"/>
    <p:sldId xmlns:r="http://schemas.openxmlformats.org/officeDocument/2006/relationships" id="261" r:id="R2eaac3063aa844b6"/>
    <p:sldId xmlns:r="http://schemas.openxmlformats.org/officeDocument/2006/relationships" id="262" r:id="R26e7f28bd674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c25e74a574c98" /><Relationship Type="http://schemas.openxmlformats.org/officeDocument/2006/relationships/slide" Target="/ppt/slides/slide1.xml" Id="Ra9817c1f219c4e42" /><Relationship Type="http://schemas.openxmlformats.org/officeDocument/2006/relationships/slide" Target="/ppt/slides/slide2.xml" Id="R39f70cdc614a4081" /><Relationship Type="http://schemas.openxmlformats.org/officeDocument/2006/relationships/slide" Target="/ppt/slides/slide3.xml" Id="Rb1b66f495b5945c4" /><Relationship Type="http://schemas.openxmlformats.org/officeDocument/2006/relationships/slide" Target="/ppt/slides/slide4.xml" Id="Ra36a124468684425" /><Relationship Type="http://schemas.openxmlformats.org/officeDocument/2006/relationships/slide" Target="/ppt/slides/slide5.xml" Id="R2ba48e41dc724607" /><Relationship Type="http://schemas.openxmlformats.org/officeDocument/2006/relationships/slide" Target="/ppt/slides/slide6.xml" Id="R2eaac3063aa844b6" /><Relationship Type="http://schemas.openxmlformats.org/officeDocument/2006/relationships/slide" Target="/ppt/slides/slide7.xml" Id="R26e7f28bd674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7751c62ef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5dad5b4141db" /><Relationship Type="http://schemas.openxmlformats.org/officeDocument/2006/relationships/theme" Target="/ppt/slideMasters/theme/theme1.xml" Id="R4e94767e6bf4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e5dad5b41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b63519fe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45aa8a3d3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26006ab76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f70eb1003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94b2378d2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128ec938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4ccfea71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HAUGHOLT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HAUGHOLT INVEST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MOEN HAUGHOLT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Lindtjenn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927 410 699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