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0f06564d7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bf9104a2e4c94"/>
  </p:sldMasterIdLst>
  <p:sldIdLst>
    <p:sldId xmlns:r="http://schemas.openxmlformats.org/officeDocument/2006/relationships" id="256" r:id="R39c05dca092d4a66"/>
    <p:sldId xmlns:r="http://schemas.openxmlformats.org/officeDocument/2006/relationships" id="257" r:id="R39f0243f912d4f35"/>
    <p:sldId xmlns:r="http://schemas.openxmlformats.org/officeDocument/2006/relationships" id="258" r:id="R47283ab6fe3a4c34"/>
    <p:sldId xmlns:r="http://schemas.openxmlformats.org/officeDocument/2006/relationships" id="259" r:id="Re09f7ee1d6834e15"/>
    <p:sldId xmlns:r="http://schemas.openxmlformats.org/officeDocument/2006/relationships" id="260" r:id="Rf2eecf9dbd2a4810"/>
    <p:sldId xmlns:r="http://schemas.openxmlformats.org/officeDocument/2006/relationships" id="261" r:id="R698bed2974894f6c"/>
    <p:sldId xmlns:r="http://schemas.openxmlformats.org/officeDocument/2006/relationships" id="262" r:id="R71d20553b5e7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bf9104a2e4c94" /><Relationship Type="http://schemas.openxmlformats.org/officeDocument/2006/relationships/slide" Target="/ppt/slides/slide1.xml" Id="R39c05dca092d4a66" /><Relationship Type="http://schemas.openxmlformats.org/officeDocument/2006/relationships/slide" Target="/ppt/slides/slide2.xml" Id="R39f0243f912d4f35" /><Relationship Type="http://schemas.openxmlformats.org/officeDocument/2006/relationships/slide" Target="/ppt/slides/slide3.xml" Id="R47283ab6fe3a4c34" /><Relationship Type="http://schemas.openxmlformats.org/officeDocument/2006/relationships/slide" Target="/ppt/slides/slide4.xml" Id="Re09f7ee1d6834e15" /><Relationship Type="http://schemas.openxmlformats.org/officeDocument/2006/relationships/slide" Target="/ppt/slides/slide5.xml" Id="Rf2eecf9dbd2a4810" /><Relationship Type="http://schemas.openxmlformats.org/officeDocument/2006/relationships/slide" Target="/ppt/slides/slide6.xml" Id="R698bed2974894f6c" /><Relationship Type="http://schemas.openxmlformats.org/officeDocument/2006/relationships/slide" Target="/ppt/slides/slide7.xml" Id="R71d20553b5e7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14ef2a66d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e6ab8afc4d8e" /><Relationship Type="http://schemas.openxmlformats.org/officeDocument/2006/relationships/theme" Target="/ppt/slideMasters/theme/theme1.xml" Id="R4bac0f25e8ca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0e6ab8afc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0de10820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b1c99843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c85705f5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5fc3d31e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671e0066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707a8f5a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d725a401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SAFEZONE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SAFEZONE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10 490 105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DRACO INVESTERING OG PLASSERING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SESCH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Ystgaards veg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SAFEZONE AS</a:t>
            </a:r>
          </a:p>
        </p:txBody>
      </p:sp>
    </p:spTree>
  </p:cSld>
  <p:clrMapOvr>
    <a:masterClrMapping xmlns:a="http://schemas.openxmlformats.org/drawingml/2006/main"/>
  </p:clrMapOvr>
</p:sld>
</file>