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38ad752c874d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0c89343f94a9e"/>
  </p:sldMasterIdLst>
  <p:sldIdLst>
    <p:sldId xmlns:r="http://schemas.openxmlformats.org/officeDocument/2006/relationships" id="256" r:id="Rc4d0a1b945b6421e"/>
    <p:sldId xmlns:r="http://schemas.openxmlformats.org/officeDocument/2006/relationships" id="257" r:id="Ra9347ae352844f98"/>
    <p:sldId xmlns:r="http://schemas.openxmlformats.org/officeDocument/2006/relationships" id="258" r:id="Rc99515247b424449"/>
    <p:sldId xmlns:r="http://schemas.openxmlformats.org/officeDocument/2006/relationships" id="259" r:id="Ra3c3ec0d1db6420a"/>
    <p:sldId xmlns:r="http://schemas.openxmlformats.org/officeDocument/2006/relationships" id="260" r:id="Ra02e976a244c4fe2"/>
    <p:sldId xmlns:r="http://schemas.openxmlformats.org/officeDocument/2006/relationships" id="261" r:id="R9b6820f989194048"/>
    <p:sldId xmlns:r="http://schemas.openxmlformats.org/officeDocument/2006/relationships" id="262" r:id="Ref18fcacd03941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0c89343f94a9e" /><Relationship Type="http://schemas.openxmlformats.org/officeDocument/2006/relationships/slide" Target="/ppt/slides/slide1.xml" Id="Rc4d0a1b945b6421e" /><Relationship Type="http://schemas.openxmlformats.org/officeDocument/2006/relationships/slide" Target="/ppt/slides/slide2.xml" Id="Ra9347ae352844f98" /><Relationship Type="http://schemas.openxmlformats.org/officeDocument/2006/relationships/slide" Target="/ppt/slides/slide3.xml" Id="Rc99515247b424449" /><Relationship Type="http://schemas.openxmlformats.org/officeDocument/2006/relationships/slide" Target="/ppt/slides/slide4.xml" Id="Ra3c3ec0d1db6420a" /><Relationship Type="http://schemas.openxmlformats.org/officeDocument/2006/relationships/slide" Target="/ppt/slides/slide5.xml" Id="Ra02e976a244c4fe2" /><Relationship Type="http://schemas.openxmlformats.org/officeDocument/2006/relationships/slide" Target="/ppt/slides/slide6.xml" Id="R9b6820f989194048" /><Relationship Type="http://schemas.openxmlformats.org/officeDocument/2006/relationships/slide" Target="/ppt/slides/slide7.xml" Id="Ref18fcacd03941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5287d792f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148d031694dbf" /><Relationship Type="http://schemas.openxmlformats.org/officeDocument/2006/relationships/theme" Target="/ppt/slideMasters/theme/theme1.xml" Id="R33daa8bdcfad49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148d03169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bb57c7809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ef6be6aad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2e4df8606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68a77041a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fdfc0761d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7f2bb074e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3a6db4f5b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SKURVE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SKURVE HOLDING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1 222 542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2 562 138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4 991 395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RØDBERG KJELL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TRULSEN MORTEN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Skurvebakkane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927 424 282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