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3abfbe342b4b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4a4f497a3b4cfa"/>
  </p:sldMasterIdLst>
  <p:sldIdLst>
    <p:sldId xmlns:r="http://schemas.openxmlformats.org/officeDocument/2006/relationships" id="256" r:id="R3740d92f32964a2c"/>
    <p:sldId xmlns:r="http://schemas.openxmlformats.org/officeDocument/2006/relationships" id="257" r:id="R85a0514d3336455d"/>
    <p:sldId xmlns:r="http://schemas.openxmlformats.org/officeDocument/2006/relationships" id="258" r:id="R0f3f1ae998d24193"/>
    <p:sldId xmlns:r="http://schemas.openxmlformats.org/officeDocument/2006/relationships" id="259" r:id="R0a7e86c340e54e44"/>
    <p:sldId xmlns:r="http://schemas.openxmlformats.org/officeDocument/2006/relationships" id="260" r:id="Rd3b56105a8f04e2a"/>
    <p:sldId xmlns:r="http://schemas.openxmlformats.org/officeDocument/2006/relationships" id="261" r:id="Re004e857b0dc4f3c"/>
    <p:sldId xmlns:r="http://schemas.openxmlformats.org/officeDocument/2006/relationships" id="262" r:id="Rf9b454cd95e346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4a4f497a3b4cfa" /><Relationship Type="http://schemas.openxmlformats.org/officeDocument/2006/relationships/slide" Target="/ppt/slides/slide1.xml" Id="R3740d92f32964a2c" /><Relationship Type="http://schemas.openxmlformats.org/officeDocument/2006/relationships/slide" Target="/ppt/slides/slide2.xml" Id="R85a0514d3336455d" /><Relationship Type="http://schemas.openxmlformats.org/officeDocument/2006/relationships/slide" Target="/ppt/slides/slide3.xml" Id="R0f3f1ae998d24193" /><Relationship Type="http://schemas.openxmlformats.org/officeDocument/2006/relationships/slide" Target="/ppt/slides/slide4.xml" Id="R0a7e86c340e54e44" /><Relationship Type="http://schemas.openxmlformats.org/officeDocument/2006/relationships/slide" Target="/ppt/slides/slide5.xml" Id="Rd3b56105a8f04e2a" /><Relationship Type="http://schemas.openxmlformats.org/officeDocument/2006/relationships/slide" Target="/ppt/slides/slide6.xml" Id="Re004e857b0dc4f3c" /><Relationship Type="http://schemas.openxmlformats.org/officeDocument/2006/relationships/slide" Target="/ppt/slides/slide7.xml" Id="Rf9b454cd95e346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0909f3e2d94c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2cfe9560d4c3f" /><Relationship Type="http://schemas.openxmlformats.org/officeDocument/2006/relationships/theme" Target="/ppt/slideMasters/theme/theme1.xml" Id="Rdc27e5b376a044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72cfe9560d4c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8517d763440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98599c17e41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38d479ba045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70445fe604a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0d74037834d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bf10965fa49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5f011e4c44a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OBT EFTF.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OBT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OBT EFTF.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OBT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OBT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OBT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1 264 922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328 844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618 289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OBT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BORHAVEN AXEL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OBT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Helgesens gate 38A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927 432 579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OBT EFTF. AS</a:t>
            </a:r>
          </a:p>
        </p:txBody>
      </p:sp>
    </p:spTree>
  </p:cSld>
  <p:clrMapOvr>
    <a:masterClrMapping xmlns:a="http://schemas.openxmlformats.org/drawingml/2006/main"/>
  </p:clrMapOvr>
</p:sld>
</file>