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7c0b4839e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8b6a867954394"/>
  </p:sldMasterIdLst>
  <p:sldIdLst>
    <p:sldId xmlns:r="http://schemas.openxmlformats.org/officeDocument/2006/relationships" id="256" r:id="R4ecdc169b7014487"/>
    <p:sldId xmlns:r="http://schemas.openxmlformats.org/officeDocument/2006/relationships" id="257" r:id="Rd5b38e6d4316488b"/>
    <p:sldId xmlns:r="http://schemas.openxmlformats.org/officeDocument/2006/relationships" id="258" r:id="R36d2a9bde3b7421a"/>
    <p:sldId xmlns:r="http://schemas.openxmlformats.org/officeDocument/2006/relationships" id="259" r:id="R5e092b0856204d2e"/>
    <p:sldId xmlns:r="http://schemas.openxmlformats.org/officeDocument/2006/relationships" id="260" r:id="R3c4ae733c53a4a80"/>
    <p:sldId xmlns:r="http://schemas.openxmlformats.org/officeDocument/2006/relationships" id="261" r:id="R74f7bb3c89084734"/>
    <p:sldId xmlns:r="http://schemas.openxmlformats.org/officeDocument/2006/relationships" id="262" r:id="R4cdd7076bdb8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8b6a867954394" /><Relationship Type="http://schemas.openxmlformats.org/officeDocument/2006/relationships/slide" Target="/ppt/slides/slide1.xml" Id="R4ecdc169b7014487" /><Relationship Type="http://schemas.openxmlformats.org/officeDocument/2006/relationships/slide" Target="/ppt/slides/slide2.xml" Id="Rd5b38e6d4316488b" /><Relationship Type="http://schemas.openxmlformats.org/officeDocument/2006/relationships/slide" Target="/ppt/slides/slide3.xml" Id="R36d2a9bde3b7421a" /><Relationship Type="http://schemas.openxmlformats.org/officeDocument/2006/relationships/slide" Target="/ppt/slides/slide4.xml" Id="R5e092b0856204d2e" /><Relationship Type="http://schemas.openxmlformats.org/officeDocument/2006/relationships/slide" Target="/ppt/slides/slide5.xml" Id="R3c4ae733c53a4a80" /><Relationship Type="http://schemas.openxmlformats.org/officeDocument/2006/relationships/slide" Target="/ppt/slides/slide6.xml" Id="R74f7bb3c89084734" /><Relationship Type="http://schemas.openxmlformats.org/officeDocument/2006/relationships/slide" Target="/ppt/slides/slide7.xml" Id="R4cdd7076bdb8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34a66442b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d13df64174b69" /><Relationship Type="http://schemas.openxmlformats.org/officeDocument/2006/relationships/theme" Target="/ppt/slideMasters/theme/theme1.xml" Id="R69aa0d459bee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d13df6417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96ec9605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74991d15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2ac823b3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3c1dc38d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b8f152fb0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7d68c72a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fc4b1134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RELLING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RELLING INVEST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676 096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1 172 102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RELLING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RELLING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Kjølåsvegen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927 434 644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RELLING INVEST AS</a:t>
            </a:r>
          </a:p>
        </p:txBody>
      </p:sp>
    </p:spTree>
  </p:cSld>
  <p:clrMapOvr>
    <a:masterClrMapping xmlns:a="http://schemas.openxmlformats.org/drawingml/2006/main"/>
  </p:clrMapOvr>
</p:sld>
</file>