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3e078124a447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84238b68e54a4e"/>
  </p:sldMasterIdLst>
  <p:sldIdLst>
    <p:sldId xmlns:r="http://schemas.openxmlformats.org/officeDocument/2006/relationships" id="256" r:id="R35cf24d36fa94233"/>
    <p:sldId xmlns:r="http://schemas.openxmlformats.org/officeDocument/2006/relationships" id="257" r:id="Rb5a0f9c89a1a47d8"/>
    <p:sldId xmlns:r="http://schemas.openxmlformats.org/officeDocument/2006/relationships" id="258" r:id="Re9640515860a46bd"/>
    <p:sldId xmlns:r="http://schemas.openxmlformats.org/officeDocument/2006/relationships" id="259" r:id="R9315f9e165de438e"/>
    <p:sldId xmlns:r="http://schemas.openxmlformats.org/officeDocument/2006/relationships" id="260" r:id="R5d22e2e8f57348cd"/>
    <p:sldId xmlns:r="http://schemas.openxmlformats.org/officeDocument/2006/relationships" id="261" r:id="R59c636a3515a4964"/>
    <p:sldId xmlns:r="http://schemas.openxmlformats.org/officeDocument/2006/relationships" id="262" r:id="R501aa43c953d47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84238b68e54a4e" /><Relationship Type="http://schemas.openxmlformats.org/officeDocument/2006/relationships/slide" Target="/ppt/slides/slide1.xml" Id="R35cf24d36fa94233" /><Relationship Type="http://schemas.openxmlformats.org/officeDocument/2006/relationships/slide" Target="/ppt/slides/slide2.xml" Id="Rb5a0f9c89a1a47d8" /><Relationship Type="http://schemas.openxmlformats.org/officeDocument/2006/relationships/slide" Target="/ppt/slides/slide3.xml" Id="Re9640515860a46bd" /><Relationship Type="http://schemas.openxmlformats.org/officeDocument/2006/relationships/slide" Target="/ppt/slides/slide4.xml" Id="R9315f9e165de438e" /><Relationship Type="http://schemas.openxmlformats.org/officeDocument/2006/relationships/slide" Target="/ppt/slides/slide5.xml" Id="R5d22e2e8f57348cd" /><Relationship Type="http://schemas.openxmlformats.org/officeDocument/2006/relationships/slide" Target="/ppt/slides/slide6.xml" Id="R59c636a3515a4964" /><Relationship Type="http://schemas.openxmlformats.org/officeDocument/2006/relationships/slide" Target="/ppt/slides/slide7.xml" Id="R501aa43c953d47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4f99afbb24b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01ac780234354" /><Relationship Type="http://schemas.openxmlformats.org/officeDocument/2006/relationships/theme" Target="/ppt/slideMasters/theme/theme1.xml" Id="Rba350b0b619c4c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501ac7802343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694648d0349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44e4b361742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6317e809440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55824001746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26205a4c446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c19228c5f40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a746a7e094d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J.F.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J.F. HOLDING AS ble etablert [år] og holder til i Tomter.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11 308 031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11 896 461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 FILTVEDT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Kråkerudbakken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1825 Tomter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