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bf46a5919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8e20c0d4a43b4"/>
  </p:sldMasterIdLst>
  <p:sldIdLst>
    <p:sldId xmlns:r="http://schemas.openxmlformats.org/officeDocument/2006/relationships" id="256" r:id="R61ab30adac664f63"/>
    <p:sldId xmlns:r="http://schemas.openxmlformats.org/officeDocument/2006/relationships" id="257" r:id="R860e57ce6c1f41cc"/>
    <p:sldId xmlns:r="http://schemas.openxmlformats.org/officeDocument/2006/relationships" id="258" r:id="Re39e0638beab4e53"/>
    <p:sldId xmlns:r="http://schemas.openxmlformats.org/officeDocument/2006/relationships" id="259" r:id="R8f40a69faa064050"/>
    <p:sldId xmlns:r="http://schemas.openxmlformats.org/officeDocument/2006/relationships" id="260" r:id="R9d7bedaa2d5545da"/>
    <p:sldId xmlns:r="http://schemas.openxmlformats.org/officeDocument/2006/relationships" id="261" r:id="R97c4f5f9346e48c9"/>
    <p:sldId xmlns:r="http://schemas.openxmlformats.org/officeDocument/2006/relationships" id="262" r:id="Rf9456f2dcd2d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8e20c0d4a43b4" /><Relationship Type="http://schemas.openxmlformats.org/officeDocument/2006/relationships/slide" Target="/ppt/slides/slide1.xml" Id="R61ab30adac664f63" /><Relationship Type="http://schemas.openxmlformats.org/officeDocument/2006/relationships/slide" Target="/ppt/slides/slide2.xml" Id="R860e57ce6c1f41cc" /><Relationship Type="http://schemas.openxmlformats.org/officeDocument/2006/relationships/slide" Target="/ppt/slides/slide3.xml" Id="Re39e0638beab4e53" /><Relationship Type="http://schemas.openxmlformats.org/officeDocument/2006/relationships/slide" Target="/ppt/slides/slide4.xml" Id="R8f40a69faa064050" /><Relationship Type="http://schemas.openxmlformats.org/officeDocument/2006/relationships/slide" Target="/ppt/slides/slide5.xml" Id="R9d7bedaa2d5545da" /><Relationship Type="http://schemas.openxmlformats.org/officeDocument/2006/relationships/slide" Target="/ppt/slides/slide6.xml" Id="R97c4f5f9346e48c9" /><Relationship Type="http://schemas.openxmlformats.org/officeDocument/2006/relationships/slide" Target="/ppt/slides/slide7.xml" Id="Rf9456f2dcd2d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0707662a3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fd4ba7cf24588" /><Relationship Type="http://schemas.openxmlformats.org/officeDocument/2006/relationships/theme" Target="/ppt/slideMasters/theme/theme1.xml" Id="R38307c3fc140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fd4ba7cf2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a1a8582414b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600e729a04a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c2d9ce16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25673a3f7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64c72e1a7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8a0754afb43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809dfe9c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ORANCHY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ORANCHY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ORANCHY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ORANCHY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ORANCHY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ORANCHY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ORANCHY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JOSÉ BARROS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ORANCHY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ORANCHY AS</a:t>
            </a:r>
          </a:p>
        </p:txBody>
      </p:sp>
    </p:spTree>
  </p:cSld>
  <p:clrMapOvr>
    <a:masterClrMapping xmlns:a="http://schemas.openxmlformats.org/drawingml/2006/main"/>
  </p:clrMapOvr>
</p:sld>
</file>