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4bfd07a88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6e14c85404779"/>
  </p:sldMasterIdLst>
  <p:sldIdLst>
    <p:sldId xmlns:r="http://schemas.openxmlformats.org/officeDocument/2006/relationships" id="256" r:id="R196c99bee0904505"/>
    <p:sldId xmlns:r="http://schemas.openxmlformats.org/officeDocument/2006/relationships" id="257" r:id="R1d165429fa384047"/>
    <p:sldId xmlns:r="http://schemas.openxmlformats.org/officeDocument/2006/relationships" id="258" r:id="R7c0a993572c14923"/>
    <p:sldId xmlns:r="http://schemas.openxmlformats.org/officeDocument/2006/relationships" id="259" r:id="R00ea149b1c99414b"/>
    <p:sldId xmlns:r="http://schemas.openxmlformats.org/officeDocument/2006/relationships" id="260" r:id="R1f2ebdbe9bf443ec"/>
    <p:sldId xmlns:r="http://schemas.openxmlformats.org/officeDocument/2006/relationships" id="261" r:id="R95f64d79168844d5"/>
    <p:sldId xmlns:r="http://schemas.openxmlformats.org/officeDocument/2006/relationships" id="262" r:id="R64d49e9de16a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6e14c85404779" /><Relationship Type="http://schemas.openxmlformats.org/officeDocument/2006/relationships/slide" Target="/ppt/slides/slide1.xml" Id="R196c99bee0904505" /><Relationship Type="http://schemas.openxmlformats.org/officeDocument/2006/relationships/slide" Target="/ppt/slides/slide2.xml" Id="R1d165429fa384047" /><Relationship Type="http://schemas.openxmlformats.org/officeDocument/2006/relationships/slide" Target="/ppt/slides/slide3.xml" Id="R7c0a993572c14923" /><Relationship Type="http://schemas.openxmlformats.org/officeDocument/2006/relationships/slide" Target="/ppt/slides/slide4.xml" Id="R00ea149b1c99414b" /><Relationship Type="http://schemas.openxmlformats.org/officeDocument/2006/relationships/slide" Target="/ppt/slides/slide5.xml" Id="R1f2ebdbe9bf443ec" /><Relationship Type="http://schemas.openxmlformats.org/officeDocument/2006/relationships/slide" Target="/ppt/slides/slide6.xml" Id="R95f64d79168844d5" /><Relationship Type="http://schemas.openxmlformats.org/officeDocument/2006/relationships/slide" Target="/ppt/slides/slide7.xml" Id="R64d49e9de16a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b3face618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baace12f44c24" /><Relationship Type="http://schemas.openxmlformats.org/officeDocument/2006/relationships/theme" Target="/ppt/slideMasters/theme/theme1.xml" Id="Ra7b171522a15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baace12f4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0968837a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b06cd8aad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70314cd7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42f189ab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313b9d88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992762ca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a8c1a0ae7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CHEF ØRJAN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CHEF ØRJAN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Vardhaugen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