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00d724ac9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237d4288849e1"/>
  </p:sldMasterIdLst>
  <p:sldIdLst>
    <p:sldId xmlns:r="http://schemas.openxmlformats.org/officeDocument/2006/relationships" id="256" r:id="R4e67c97d0ab9487c"/>
    <p:sldId xmlns:r="http://schemas.openxmlformats.org/officeDocument/2006/relationships" id="257" r:id="R65412683cc4b410c"/>
    <p:sldId xmlns:r="http://schemas.openxmlformats.org/officeDocument/2006/relationships" id="258" r:id="R3cd00bdb51a944cb"/>
    <p:sldId xmlns:r="http://schemas.openxmlformats.org/officeDocument/2006/relationships" id="259" r:id="R9ce4135456da4e1e"/>
    <p:sldId xmlns:r="http://schemas.openxmlformats.org/officeDocument/2006/relationships" id="260" r:id="Rf3ae829ba3e241da"/>
    <p:sldId xmlns:r="http://schemas.openxmlformats.org/officeDocument/2006/relationships" id="261" r:id="R8b209b03d3934b85"/>
    <p:sldId xmlns:r="http://schemas.openxmlformats.org/officeDocument/2006/relationships" id="262" r:id="R5297a1a5e051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237d4288849e1" /><Relationship Type="http://schemas.openxmlformats.org/officeDocument/2006/relationships/slide" Target="/ppt/slides/slide1.xml" Id="R4e67c97d0ab9487c" /><Relationship Type="http://schemas.openxmlformats.org/officeDocument/2006/relationships/slide" Target="/ppt/slides/slide2.xml" Id="R65412683cc4b410c" /><Relationship Type="http://schemas.openxmlformats.org/officeDocument/2006/relationships/slide" Target="/ppt/slides/slide3.xml" Id="R3cd00bdb51a944cb" /><Relationship Type="http://schemas.openxmlformats.org/officeDocument/2006/relationships/slide" Target="/ppt/slides/slide4.xml" Id="R9ce4135456da4e1e" /><Relationship Type="http://schemas.openxmlformats.org/officeDocument/2006/relationships/slide" Target="/ppt/slides/slide5.xml" Id="Rf3ae829ba3e241da" /><Relationship Type="http://schemas.openxmlformats.org/officeDocument/2006/relationships/slide" Target="/ppt/slides/slide6.xml" Id="R8b209b03d3934b85" /><Relationship Type="http://schemas.openxmlformats.org/officeDocument/2006/relationships/slide" Target="/ppt/slides/slide7.xml" Id="R5297a1a5e051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2afcae9c6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e2495243142b2" /><Relationship Type="http://schemas.openxmlformats.org/officeDocument/2006/relationships/theme" Target="/ppt/slideMasters/theme/theme1.xml" Id="R33ebc6da1f75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e24952431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ca60121f0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1c5629af648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6e08624ed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f940f5ee6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d1bbb6d40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65b35c1b3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a41892a22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SKALLUM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SKALLUM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85 758 262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768 641 126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821 389 625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MULLAKS AS  –  28,4 %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EGER HOLDING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 FINANS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MAHOGNY CAPITAL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MULLAKS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Skallumhagen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927 439 484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SKALLUM AS</a:t>
            </a:r>
          </a:p>
        </p:txBody>
      </p:sp>
    </p:spTree>
  </p:cSld>
  <p:clrMapOvr>
    <a:masterClrMapping xmlns:a="http://schemas.openxmlformats.org/drawingml/2006/main"/>
  </p:clrMapOvr>
</p:sld>
</file>