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2bd188483447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93e9eebdd04021"/>
  </p:sldMasterIdLst>
  <p:sldIdLst>
    <p:sldId xmlns:r="http://schemas.openxmlformats.org/officeDocument/2006/relationships" id="256" r:id="Rc9a8922b8b3b4a22"/>
    <p:sldId xmlns:r="http://schemas.openxmlformats.org/officeDocument/2006/relationships" id="257" r:id="Rc1971992104d407c"/>
    <p:sldId xmlns:r="http://schemas.openxmlformats.org/officeDocument/2006/relationships" id="258" r:id="R2004caef81c0477b"/>
    <p:sldId xmlns:r="http://schemas.openxmlformats.org/officeDocument/2006/relationships" id="259" r:id="R463ba747654e4381"/>
    <p:sldId xmlns:r="http://schemas.openxmlformats.org/officeDocument/2006/relationships" id="260" r:id="R8b5c412433104e59"/>
    <p:sldId xmlns:r="http://schemas.openxmlformats.org/officeDocument/2006/relationships" id="261" r:id="R8586619fcbcd48ba"/>
    <p:sldId xmlns:r="http://schemas.openxmlformats.org/officeDocument/2006/relationships" id="262" r:id="Re29a1471cb0742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93e9eebdd04021" /><Relationship Type="http://schemas.openxmlformats.org/officeDocument/2006/relationships/slide" Target="/ppt/slides/slide1.xml" Id="Rc9a8922b8b3b4a22" /><Relationship Type="http://schemas.openxmlformats.org/officeDocument/2006/relationships/slide" Target="/ppt/slides/slide2.xml" Id="Rc1971992104d407c" /><Relationship Type="http://schemas.openxmlformats.org/officeDocument/2006/relationships/slide" Target="/ppt/slides/slide3.xml" Id="R2004caef81c0477b" /><Relationship Type="http://schemas.openxmlformats.org/officeDocument/2006/relationships/slide" Target="/ppt/slides/slide4.xml" Id="R463ba747654e4381" /><Relationship Type="http://schemas.openxmlformats.org/officeDocument/2006/relationships/slide" Target="/ppt/slides/slide5.xml" Id="R8b5c412433104e59" /><Relationship Type="http://schemas.openxmlformats.org/officeDocument/2006/relationships/slide" Target="/ppt/slides/slide6.xml" Id="R8586619fcbcd48ba" /><Relationship Type="http://schemas.openxmlformats.org/officeDocument/2006/relationships/slide" Target="/ppt/slides/slide7.xml" Id="Re29a1471cb0742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d837f3581f4a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1962e39a8417b" /><Relationship Type="http://schemas.openxmlformats.org/officeDocument/2006/relationships/theme" Target="/ppt/slideMasters/theme/theme1.xml" Id="R8d253ef132b44e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41962e39a841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ba6eb1d474d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cebe6fe4640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6094ba08942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d96f180bb43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675769e2d4a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17b9699b948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e90747b4e4d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886 397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36 861 315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36 989 907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AMELN HAAKON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Haakon Ameln, Sophus Lies gate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927 440 873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HAAM AS</a:t>
            </a:r>
          </a:p>
        </p:txBody>
      </p:sp>
    </p:spTree>
  </p:cSld>
  <p:clrMapOvr>
    <a:masterClrMapping xmlns:a="http://schemas.openxmlformats.org/drawingml/2006/main"/>
  </p:clrMapOvr>
</p:sld>
</file>