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409634bba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aff16db7b4dde"/>
  </p:sldMasterIdLst>
  <p:sldIdLst>
    <p:sldId xmlns:r="http://schemas.openxmlformats.org/officeDocument/2006/relationships" id="256" r:id="Rd9561a80e6674aec"/>
    <p:sldId xmlns:r="http://schemas.openxmlformats.org/officeDocument/2006/relationships" id="257" r:id="R6b63523f3783499a"/>
    <p:sldId xmlns:r="http://schemas.openxmlformats.org/officeDocument/2006/relationships" id="258" r:id="R29991f0022d64b43"/>
    <p:sldId xmlns:r="http://schemas.openxmlformats.org/officeDocument/2006/relationships" id="259" r:id="R351f0fc4ac2b40cb"/>
    <p:sldId xmlns:r="http://schemas.openxmlformats.org/officeDocument/2006/relationships" id="260" r:id="Rd203b225bcc6492f"/>
    <p:sldId xmlns:r="http://schemas.openxmlformats.org/officeDocument/2006/relationships" id="261" r:id="R5d7e775f0d2a46d4"/>
    <p:sldId xmlns:r="http://schemas.openxmlformats.org/officeDocument/2006/relationships" id="262" r:id="R3c7806701d8b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aff16db7b4dde" /><Relationship Type="http://schemas.openxmlformats.org/officeDocument/2006/relationships/slide" Target="/ppt/slides/slide1.xml" Id="Rd9561a80e6674aec" /><Relationship Type="http://schemas.openxmlformats.org/officeDocument/2006/relationships/slide" Target="/ppt/slides/slide2.xml" Id="R6b63523f3783499a" /><Relationship Type="http://schemas.openxmlformats.org/officeDocument/2006/relationships/slide" Target="/ppt/slides/slide3.xml" Id="R29991f0022d64b43" /><Relationship Type="http://schemas.openxmlformats.org/officeDocument/2006/relationships/slide" Target="/ppt/slides/slide4.xml" Id="R351f0fc4ac2b40cb" /><Relationship Type="http://schemas.openxmlformats.org/officeDocument/2006/relationships/slide" Target="/ppt/slides/slide5.xml" Id="Rd203b225bcc6492f" /><Relationship Type="http://schemas.openxmlformats.org/officeDocument/2006/relationships/slide" Target="/ppt/slides/slide6.xml" Id="R5d7e775f0d2a46d4" /><Relationship Type="http://schemas.openxmlformats.org/officeDocument/2006/relationships/slide" Target="/ppt/slides/slide7.xml" Id="R3c7806701d8b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cbb6684b0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43e2630bd49b7" /><Relationship Type="http://schemas.openxmlformats.org/officeDocument/2006/relationships/theme" Target="/ppt/slideMasters/theme/theme1.xml" Id="Re8997a8ce509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43e2630bd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4478da09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d60d3e24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d3e025a0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de597e27f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7f538485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908ea2d4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478ad727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