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60e5f3cd0a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e6601c83c9456d"/>
  </p:sldMasterIdLst>
  <p:sldIdLst>
    <p:sldId xmlns:r="http://schemas.openxmlformats.org/officeDocument/2006/relationships" id="256" r:id="Re34a613ffbbe422e"/>
    <p:sldId xmlns:r="http://schemas.openxmlformats.org/officeDocument/2006/relationships" id="257" r:id="Ra6ce18951fb846b6"/>
    <p:sldId xmlns:r="http://schemas.openxmlformats.org/officeDocument/2006/relationships" id="258" r:id="Rc55e85f0a2324a44"/>
    <p:sldId xmlns:r="http://schemas.openxmlformats.org/officeDocument/2006/relationships" id="259" r:id="R344febd04d7b4ca1"/>
    <p:sldId xmlns:r="http://schemas.openxmlformats.org/officeDocument/2006/relationships" id="260" r:id="R972619c29ddc40ec"/>
    <p:sldId xmlns:r="http://schemas.openxmlformats.org/officeDocument/2006/relationships" id="261" r:id="R5df64c2c4ee743dc"/>
    <p:sldId xmlns:r="http://schemas.openxmlformats.org/officeDocument/2006/relationships" id="262" r:id="R33d77096646f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6601c83c9456d" /><Relationship Type="http://schemas.openxmlformats.org/officeDocument/2006/relationships/slide" Target="/ppt/slides/slide1.xml" Id="Re34a613ffbbe422e" /><Relationship Type="http://schemas.openxmlformats.org/officeDocument/2006/relationships/slide" Target="/ppt/slides/slide2.xml" Id="Ra6ce18951fb846b6" /><Relationship Type="http://schemas.openxmlformats.org/officeDocument/2006/relationships/slide" Target="/ppt/slides/slide3.xml" Id="Rc55e85f0a2324a44" /><Relationship Type="http://schemas.openxmlformats.org/officeDocument/2006/relationships/slide" Target="/ppt/slides/slide4.xml" Id="R344febd04d7b4ca1" /><Relationship Type="http://schemas.openxmlformats.org/officeDocument/2006/relationships/slide" Target="/ppt/slides/slide5.xml" Id="R972619c29ddc40ec" /><Relationship Type="http://schemas.openxmlformats.org/officeDocument/2006/relationships/slide" Target="/ppt/slides/slide6.xml" Id="R5df64c2c4ee743dc" /><Relationship Type="http://schemas.openxmlformats.org/officeDocument/2006/relationships/slide" Target="/ppt/slides/slide7.xml" Id="R33d77096646f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df8c97120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14ae39b954271" /><Relationship Type="http://schemas.openxmlformats.org/officeDocument/2006/relationships/theme" Target="/ppt/slideMasters/theme/theme1.xml" Id="Radb3001a6817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14ae39b95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5f1edfc64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4296b07a7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9aebd920b45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c15ae0a0c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7c9a455c4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e52c4abaa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80bf1c099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KNUDSEN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KNUDSEN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KNUDSEN HOLDING AS ble etablert [år] og holder til i Sannidal.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KNUDSEN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KNUDSEN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KNUDSEN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983 205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KNUDSEN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KNUDSEN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Knudsen, Oksebåsveien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3766 Sannidal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927 449 463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KNUDSEN HOLDING AS</a:t>
            </a:r>
          </a:p>
        </p:txBody>
      </p:sp>
    </p:spTree>
  </p:cSld>
  <p:clrMapOvr>
    <a:masterClrMapping xmlns:a="http://schemas.openxmlformats.org/drawingml/2006/main"/>
  </p:clrMapOvr>
</p:sld>
</file>