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89e5b73b1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b4cc21d85414a"/>
  </p:sldMasterIdLst>
  <p:sldIdLst>
    <p:sldId xmlns:r="http://schemas.openxmlformats.org/officeDocument/2006/relationships" id="256" r:id="R51ba8b1b2cc14f98"/>
    <p:sldId xmlns:r="http://schemas.openxmlformats.org/officeDocument/2006/relationships" id="257" r:id="Rf7984ccf8fda4982"/>
    <p:sldId xmlns:r="http://schemas.openxmlformats.org/officeDocument/2006/relationships" id="258" r:id="R1b8cb5121346415c"/>
    <p:sldId xmlns:r="http://schemas.openxmlformats.org/officeDocument/2006/relationships" id="259" r:id="R6657fa0bb4964663"/>
    <p:sldId xmlns:r="http://schemas.openxmlformats.org/officeDocument/2006/relationships" id="260" r:id="R096bfada115b411c"/>
    <p:sldId xmlns:r="http://schemas.openxmlformats.org/officeDocument/2006/relationships" id="261" r:id="Rba1f7d3d5cd64267"/>
    <p:sldId xmlns:r="http://schemas.openxmlformats.org/officeDocument/2006/relationships" id="262" r:id="Rf677094a0baf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b4cc21d85414a" /><Relationship Type="http://schemas.openxmlformats.org/officeDocument/2006/relationships/slide" Target="/ppt/slides/slide1.xml" Id="R51ba8b1b2cc14f98" /><Relationship Type="http://schemas.openxmlformats.org/officeDocument/2006/relationships/slide" Target="/ppt/slides/slide2.xml" Id="Rf7984ccf8fda4982" /><Relationship Type="http://schemas.openxmlformats.org/officeDocument/2006/relationships/slide" Target="/ppt/slides/slide3.xml" Id="R1b8cb5121346415c" /><Relationship Type="http://schemas.openxmlformats.org/officeDocument/2006/relationships/slide" Target="/ppt/slides/slide4.xml" Id="R6657fa0bb4964663" /><Relationship Type="http://schemas.openxmlformats.org/officeDocument/2006/relationships/slide" Target="/ppt/slides/slide5.xml" Id="R096bfada115b411c" /><Relationship Type="http://schemas.openxmlformats.org/officeDocument/2006/relationships/slide" Target="/ppt/slides/slide6.xml" Id="Rba1f7d3d5cd64267" /><Relationship Type="http://schemas.openxmlformats.org/officeDocument/2006/relationships/slide" Target="/ppt/slides/slide7.xml" Id="Rf677094a0baf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c435ae658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2ec69b0b4ad8" /><Relationship Type="http://schemas.openxmlformats.org/officeDocument/2006/relationships/theme" Target="/ppt/slideMasters/theme/theme1.xml" Id="R1f4b5eec8f08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b2ec69b0b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59eff5c4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274253c8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fd3f5c66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591ee88d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510eb0a2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2938c8b4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28dd39d9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TAKST OG TEGNING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TAKST OG TEGNING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LODE-REE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THUNSHELLE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Bjorhaugslettå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magnusthunshelle@gmail.com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927 456 303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TAKST OG TEGNING AS</a:t>
            </a:r>
          </a:p>
        </p:txBody>
      </p:sp>
    </p:spTree>
  </p:cSld>
  <p:clrMapOvr>
    <a:masterClrMapping xmlns:a="http://schemas.openxmlformats.org/drawingml/2006/main"/>
  </p:clrMapOvr>
</p:sld>
</file>