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85014de10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3f724ed744a0a"/>
  </p:sldMasterIdLst>
  <p:sldIdLst>
    <p:sldId xmlns:r="http://schemas.openxmlformats.org/officeDocument/2006/relationships" id="256" r:id="R0182b297c3b1455a"/>
    <p:sldId xmlns:r="http://schemas.openxmlformats.org/officeDocument/2006/relationships" id="257" r:id="R8405769b59f3474b"/>
    <p:sldId xmlns:r="http://schemas.openxmlformats.org/officeDocument/2006/relationships" id="258" r:id="R8f4179ad3f314e57"/>
    <p:sldId xmlns:r="http://schemas.openxmlformats.org/officeDocument/2006/relationships" id="259" r:id="Rafe03fadeb524f74"/>
    <p:sldId xmlns:r="http://schemas.openxmlformats.org/officeDocument/2006/relationships" id="260" r:id="R5ee8083234344606"/>
    <p:sldId xmlns:r="http://schemas.openxmlformats.org/officeDocument/2006/relationships" id="261" r:id="R6a6f7031bc394bd3"/>
    <p:sldId xmlns:r="http://schemas.openxmlformats.org/officeDocument/2006/relationships" id="262" r:id="R7581354731c6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3f724ed744a0a" /><Relationship Type="http://schemas.openxmlformats.org/officeDocument/2006/relationships/slide" Target="/ppt/slides/slide1.xml" Id="R0182b297c3b1455a" /><Relationship Type="http://schemas.openxmlformats.org/officeDocument/2006/relationships/slide" Target="/ppt/slides/slide2.xml" Id="R8405769b59f3474b" /><Relationship Type="http://schemas.openxmlformats.org/officeDocument/2006/relationships/slide" Target="/ppt/slides/slide3.xml" Id="R8f4179ad3f314e57" /><Relationship Type="http://schemas.openxmlformats.org/officeDocument/2006/relationships/slide" Target="/ppt/slides/slide4.xml" Id="Rafe03fadeb524f74" /><Relationship Type="http://schemas.openxmlformats.org/officeDocument/2006/relationships/slide" Target="/ppt/slides/slide5.xml" Id="R5ee8083234344606" /><Relationship Type="http://schemas.openxmlformats.org/officeDocument/2006/relationships/slide" Target="/ppt/slides/slide6.xml" Id="R6a6f7031bc394bd3" /><Relationship Type="http://schemas.openxmlformats.org/officeDocument/2006/relationships/slide" Target="/ppt/slides/slide7.xml" Id="R7581354731c6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cd4fb271f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114a82a74683" /><Relationship Type="http://schemas.openxmlformats.org/officeDocument/2006/relationships/theme" Target="/ppt/slideMasters/theme/theme1.xml" Id="Rbe3c2c78a013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6114a82a7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9b3a04bb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3e2a388f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e30f526a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f76943b6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d9a47b25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431f8fa0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75de9981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BYGG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DANIEL BOONNAK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927 456 575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JACOBSEN BYGG AS</a:t>
            </a:r>
          </a:p>
        </p:txBody>
      </p:sp>
    </p:spTree>
  </p:cSld>
  <p:clrMapOvr>
    <a:masterClrMapping xmlns:a="http://schemas.openxmlformats.org/drawingml/2006/main"/>
  </p:clrMapOvr>
</p:sld>
</file>