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4200c74b3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6934486f44791"/>
  </p:sldMasterIdLst>
  <p:sldIdLst>
    <p:sldId xmlns:r="http://schemas.openxmlformats.org/officeDocument/2006/relationships" id="256" r:id="R132e858564634dd8"/>
    <p:sldId xmlns:r="http://schemas.openxmlformats.org/officeDocument/2006/relationships" id="257" r:id="R17840d4ac86b41d1"/>
    <p:sldId xmlns:r="http://schemas.openxmlformats.org/officeDocument/2006/relationships" id="258" r:id="R4da9912337f242fd"/>
    <p:sldId xmlns:r="http://schemas.openxmlformats.org/officeDocument/2006/relationships" id="259" r:id="R946bf4972d8d4623"/>
    <p:sldId xmlns:r="http://schemas.openxmlformats.org/officeDocument/2006/relationships" id="260" r:id="Rc19e6af160a648e5"/>
    <p:sldId xmlns:r="http://schemas.openxmlformats.org/officeDocument/2006/relationships" id="261" r:id="R486c53e6985d4e7c"/>
    <p:sldId xmlns:r="http://schemas.openxmlformats.org/officeDocument/2006/relationships" id="262" r:id="Rf19ad3eeb160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6934486f44791" /><Relationship Type="http://schemas.openxmlformats.org/officeDocument/2006/relationships/slide" Target="/ppt/slides/slide1.xml" Id="R132e858564634dd8" /><Relationship Type="http://schemas.openxmlformats.org/officeDocument/2006/relationships/slide" Target="/ppt/slides/slide2.xml" Id="R17840d4ac86b41d1" /><Relationship Type="http://schemas.openxmlformats.org/officeDocument/2006/relationships/slide" Target="/ppt/slides/slide3.xml" Id="R4da9912337f242fd" /><Relationship Type="http://schemas.openxmlformats.org/officeDocument/2006/relationships/slide" Target="/ppt/slides/slide4.xml" Id="R946bf4972d8d4623" /><Relationship Type="http://schemas.openxmlformats.org/officeDocument/2006/relationships/slide" Target="/ppt/slides/slide5.xml" Id="Rc19e6af160a648e5" /><Relationship Type="http://schemas.openxmlformats.org/officeDocument/2006/relationships/slide" Target="/ppt/slides/slide6.xml" Id="R486c53e6985d4e7c" /><Relationship Type="http://schemas.openxmlformats.org/officeDocument/2006/relationships/slide" Target="/ppt/slides/slide7.xml" Id="Rf19ad3eeb160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14e3ff4c5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5d29cfbe47d9" /><Relationship Type="http://schemas.openxmlformats.org/officeDocument/2006/relationships/theme" Target="/ppt/slideMasters/theme/theme1.xml" Id="R4c553b44fe5d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55d29cfbe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b8efb264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fead7050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0d029a07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0d7204d1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c2246bab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70c159e9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f3a42015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JOHN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Årlifossvegen 397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3680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927 457 709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