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8bc8e00a4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7c09e6c174626"/>
  </p:sldMasterIdLst>
  <p:sldIdLst>
    <p:sldId xmlns:r="http://schemas.openxmlformats.org/officeDocument/2006/relationships" id="256" r:id="R7b53b938dad945a2"/>
    <p:sldId xmlns:r="http://schemas.openxmlformats.org/officeDocument/2006/relationships" id="257" r:id="R0d97653a4c054ec3"/>
    <p:sldId xmlns:r="http://schemas.openxmlformats.org/officeDocument/2006/relationships" id="258" r:id="R142aceea3d424f89"/>
    <p:sldId xmlns:r="http://schemas.openxmlformats.org/officeDocument/2006/relationships" id="259" r:id="Rc56793448a6449fe"/>
    <p:sldId xmlns:r="http://schemas.openxmlformats.org/officeDocument/2006/relationships" id="260" r:id="Ra4e8d561bf764362"/>
    <p:sldId xmlns:r="http://schemas.openxmlformats.org/officeDocument/2006/relationships" id="261" r:id="R104c4844151a4ca4"/>
    <p:sldId xmlns:r="http://schemas.openxmlformats.org/officeDocument/2006/relationships" id="262" r:id="Rdff82c18a903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7c09e6c174626" /><Relationship Type="http://schemas.openxmlformats.org/officeDocument/2006/relationships/slide" Target="/ppt/slides/slide1.xml" Id="R7b53b938dad945a2" /><Relationship Type="http://schemas.openxmlformats.org/officeDocument/2006/relationships/slide" Target="/ppt/slides/slide2.xml" Id="R0d97653a4c054ec3" /><Relationship Type="http://schemas.openxmlformats.org/officeDocument/2006/relationships/slide" Target="/ppt/slides/slide3.xml" Id="R142aceea3d424f89" /><Relationship Type="http://schemas.openxmlformats.org/officeDocument/2006/relationships/slide" Target="/ppt/slides/slide4.xml" Id="Rc56793448a6449fe" /><Relationship Type="http://schemas.openxmlformats.org/officeDocument/2006/relationships/slide" Target="/ppt/slides/slide5.xml" Id="Ra4e8d561bf764362" /><Relationship Type="http://schemas.openxmlformats.org/officeDocument/2006/relationships/slide" Target="/ppt/slides/slide6.xml" Id="R104c4844151a4ca4" /><Relationship Type="http://schemas.openxmlformats.org/officeDocument/2006/relationships/slide" Target="/ppt/slides/slide7.xml" Id="Rdff82c18a903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e5c73b21e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47c9efee432e" /><Relationship Type="http://schemas.openxmlformats.org/officeDocument/2006/relationships/theme" Target="/ppt/slideMasters/theme/theme1.xml" Id="R2ccae87ddfa0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447c9efee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263cf46c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9b35025d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c9d1ef4d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b75d3857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2ca93079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fdf49149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2a8d2fe5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KJN INVEST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JONNY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Steinestøvegen 232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927 458 829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KJN INVEST AS</a:t>
            </a:r>
          </a:p>
        </p:txBody>
      </p:sp>
    </p:spTree>
  </p:cSld>
  <p:clrMapOvr>
    <a:masterClrMapping xmlns:a="http://schemas.openxmlformats.org/drawingml/2006/main"/>
  </p:clrMapOvr>
</p:sld>
</file>