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e2a0d4c10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24f5236ed43a0"/>
  </p:sldMasterIdLst>
  <p:sldIdLst>
    <p:sldId xmlns:r="http://schemas.openxmlformats.org/officeDocument/2006/relationships" id="256" r:id="R1898c57775bd49cb"/>
    <p:sldId xmlns:r="http://schemas.openxmlformats.org/officeDocument/2006/relationships" id="257" r:id="Rcf6f1c3570ca4eb6"/>
    <p:sldId xmlns:r="http://schemas.openxmlformats.org/officeDocument/2006/relationships" id="258" r:id="R389f1e98c79f4543"/>
    <p:sldId xmlns:r="http://schemas.openxmlformats.org/officeDocument/2006/relationships" id="259" r:id="R8093c8f5fa2b4874"/>
    <p:sldId xmlns:r="http://schemas.openxmlformats.org/officeDocument/2006/relationships" id="260" r:id="R11bdb782469a4138"/>
    <p:sldId xmlns:r="http://schemas.openxmlformats.org/officeDocument/2006/relationships" id="261" r:id="R4837702df2754b21"/>
    <p:sldId xmlns:r="http://schemas.openxmlformats.org/officeDocument/2006/relationships" id="262" r:id="Rf4f5de866f02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24f5236ed43a0" /><Relationship Type="http://schemas.openxmlformats.org/officeDocument/2006/relationships/slide" Target="/ppt/slides/slide1.xml" Id="R1898c57775bd49cb" /><Relationship Type="http://schemas.openxmlformats.org/officeDocument/2006/relationships/slide" Target="/ppt/slides/slide2.xml" Id="Rcf6f1c3570ca4eb6" /><Relationship Type="http://schemas.openxmlformats.org/officeDocument/2006/relationships/slide" Target="/ppt/slides/slide3.xml" Id="R389f1e98c79f4543" /><Relationship Type="http://schemas.openxmlformats.org/officeDocument/2006/relationships/slide" Target="/ppt/slides/slide4.xml" Id="R8093c8f5fa2b4874" /><Relationship Type="http://schemas.openxmlformats.org/officeDocument/2006/relationships/slide" Target="/ppt/slides/slide5.xml" Id="R11bdb782469a4138" /><Relationship Type="http://schemas.openxmlformats.org/officeDocument/2006/relationships/slide" Target="/ppt/slides/slide6.xml" Id="R4837702df2754b21" /><Relationship Type="http://schemas.openxmlformats.org/officeDocument/2006/relationships/slide" Target="/ppt/slides/slide7.xml" Id="Rf4f5de866f02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65af10dce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c6f523567475f" /><Relationship Type="http://schemas.openxmlformats.org/officeDocument/2006/relationships/theme" Target="/ppt/slideMasters/theme/theme1.xml" Id="R98fd25a9da73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c6f523567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d15740de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22d2376e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1923f36a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c68838b8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054811fe1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3c6fcfbe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3d6a14bd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KJFB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KJFB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KJN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FROBER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Steinestøvegen 232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927 458 837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KJFB HOLDING AS</a:t>
            </a:r>
          </a:p>
        </p:txBody>
      </p:sp>
    </p:spTree>
  </p:cSld>
  <p:clrMapOvr>
    <a:masterClrMapping xmlns:a="http://schemas.openxmlformats.org/drawingml/2006/main"/>
  </p:clrMapOvr>
</p:sld>
</file>