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7f6a77c3d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ae6ef01654a75"/>
  </p:sldMasterIdLst>
  <p:sldIdLst>
    <p:sldId xmlns:r="http://schemas.openxmlformats.org/officeDocument/2006/relationships" id="256" r:id="R0ac1a15db2024e06"/>
    <p:sldId xmlns:r="http://schemas.openxmlformats.org/officeDocument/2006/relationships" id="257" r:id="R7f7c4ed9dcf64e67"/>
    <p:sldId xmlns:r="http://schemas.openxmlformats.org/officeDocument/2006/relationships" id="258" r:id="R89e7b91dace14b02"/>
    <p:sldId xmlns:r="http://schemas.openxmlformats.org/officeDocument/2006/relationships" id="259" r:id="Re6aca51ec63b4dd8"/>
    <p:sldId xmlns:r="http://schemas.openxmlformats.org/officeDocument/2006/relationships" id="260" r:id="R5f458d3e5d6f4cf1"/>
    <p:sldId xmlns:r="http://schemas.openxmlformats.org/officeDocument/2006/relationships" id="261" r:id="R9686ae8c63664625"/>
    <p:sldId xmlns:r="http://schemas.openxmlformats.org/officeDocument/2006/relationships" id="262" r:id="R5645457082ef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ae6ef01654a75" /><Relationship Type="http://schemas.openxmlformats.org/officeDocument/2006/relationships/slide" Target="/ppt/slides/slide1.xml" Id="R0ac1a15db2024e06" /><Relationship Type="http://schemas.openxmlformats.org/officeDocument/2006/relationships/slide" Target="/ppt/slides/slide2.xml" Id="R7f7c4ed9dcf64e67" /><Relationship Type="http://schemas.openxmlformats.org/officeDocument/2006/relationships/slide" Target="/ppt/slides/slide3.xml" Id="R89e7b91dace14b02" /><Relationship Type="http://schemas.openxmlformats.org/officeDocument/2006/relationships/slide" Target="/ppt/slides/slide4.xml" Id="Re6aca51ec63b4dd8" /><Relationship Type="http://schemas.openxmlformats.org/officeDocument/2006/relationships/slide" Target="/ppt/slides/slide5.xml" Id="R5f458d3e5d6f4cf1" /><Relationship Type="http://schemas.openxmlformats.org/officeDocument/2006/relationships/slide" Target="/ppt/slides/slide6.xml" Id="R9686ae8c63664625" /><Relationship Type="http://schemas.openxmlformats.org/officeDocument/2006/relationships/slide" Target="/ppt/slides/slide7.xml" Id="R5645457082ef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da1ffbd16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f73bb9124aac" /><Relationship Type="http://schemas.openxmlformats.org/officeDocument/2006/relationships/theme" Target="/ppt/slideMasters/theme/theme1.xml" Id="R45b5d9f527d5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bf73bb912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79b6e151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e38df61e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d5ee488d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c98eeed6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0aa5772d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5fd27f4f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23f62d7a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INGKA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5 141 978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STERRI KARLSSON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Breivikstølen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