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cff95f357743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1ddfdc425f44ed"/>
  </p:sldMasterIdLst>
  <p:sldIdLst>
    <p:sldId xmlns:r="http://schemas.openxmlformats.org/officeDocument/2006/relationships" id="256" r:id="Ra648ae648be742cf"/>
    <p:sldId xmlns:r="http://schemas.openxmlformats.org/officeDocument/2006/relationships" id="257" r:id="R280868d6f5244bd6"/>
    <p:sldId xmlns:r="http://schemas.openxmlformats.org/officeDocument/2006/relationships" id="258" r:id="R7fd32e23607e4e4b"/>
    <p:sldId xmlns:r="http://schemas.openxmlformats.org/officeDocument/2006/relationships" id="259" r:id="R2da6ae1d8f954a5f"/>
    <p:sldId xmlns:r="http://schemas.openxmlformats.org/officeDocument/2006/relationships" id="260" r:id="R8bef4eda772e4976"/>
    <p:sldId xmlns:r="http://schemas.openxmlformats.org/officeDocument/2006/relationships" id="261" r:id="Rb9c2171128a243ba"/>
    <p:sldId xmlns:r="http://schemas.openxmlformats.org/officeDocument/2006/relationships" id="262" r:id="Ra612d8602f6f4a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1ddfdc425f44ed" /><Relationship Type="http://schemas.openxmlformats.org/officeDocument/2006/relationships/slide" Target="/ppt/slides/slide1.xml" Id="Ra648ae648be742cf" /><Relationship Type="http://schemas.openxmlformats.org/officeDocument/2006/relationships/slide" Target="/ppt/slides/slide2.xml" Id="R280868d6f5244bd6" /><Relationship Type="http://schemas.openxmlformats.org/officeDocument/2006/relationships/slide" Target="/ppt/slides/slide3.xml" Id="R7fd32e23607e4e4b" /><Relationship Type="http://schemas.openxmlformats.org/officeDocument/2006/relationships/slide" Target="/ppt/slides/slide4.xml" Id="R2da6ae1d8f954a5f" /><Relationship Type="http://schemas.openxmlformats.org/officeDocument/2006/relationships/slide" Target="/ppt/slides/slide5.xml" Id="R8bef4eda772e4976" /><Relationship Type="http://schemas.openxmlformats.org/officeDocument/2006/relationships/slide" Target="/ppt/slides/slide6.xml" Id="Rb9c2171128a243ba" /><Relationship Type="http://schemas.openxmlformats.org/officeDocument/2006/relationships/slide" Target="/ppt/slides/slide7.xml" Id="Ra612d8602f6f4a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91e3d51a9a45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39157711b413c" /><Relationship Type="http://schemas.openxmlformats.org/officeDocument/2006/relationships/theme" Target="/ppt/slideMasters/theme/theme1.xml" Id="R0a2056f3c80f4b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939157711b41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faa50ef6f49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ac50882f24a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8b2450fc84d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8d0ab01bd46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d5dfbed254f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334ab8c9344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4e8b966f048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GRANVOLL ROY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927 459 892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INVEST AS</a:t>
            </a:r>
          </a:p>
        </p:txBody>
      </p:sp>
    </p:spTree>
  </p:cSld>
  <p:clrMapOvr>
    <a:masterClrMapping xmlns:a="http://schemas.openxmlformats.org/drawingml/2006/main"/>
  </p:clrMapOvr>
</p:sld>
</file>