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74eccb3dd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4a3e5cda445d2"/>
  </p:sldMasterIdLst>
  <p:sldIdLst>
    <p:sldId xmlns:r="http://schemas.openxmlformats.org/officeDocument/2006/relationships" id="256" r:id="R27d4bcca4cb14405"/>
    <p:sldId xmlns:r="http://schemas.openxmlformats.org/officeDocument/2006/relationships" id="257" r:id="Raf2f3d9b752441f6"/>
    <p:sldId xmlns:r="http://schemas.openxmlformats.org/officeDocument/2006/relationships" id="258" r:id="R2dd6b35820364713"/>
    <p:sldId xmlns:r="http://schemas.openxmlformats.org/officeDocument/2006/relationships" id="259" r:id="R5670508edd564a1e"/>
    <p:sldId xmlns:r="http://schemas.openxmlformats.org/officeDocument/2006/relationships" id="260" r:id="R6eceec935b8a4e33"/>
    <p:sldId xmlns:r="http://schemas.openxmlformats.org/officeDocument/2006/relationships" id="261" r:id="R12664fd1894c4750"/>
    <p:sldId xmlns:r="http://schemas.openxmlformats.org/officeDocument/2006/relationships" id="262" r:id="Rb0278a82030f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4a3e5cda445d2" /><Relationship Type="http://schemas.openxmlformats.org/officeDocument/2006/relationships/slide" Target="/ppt/slides/slide1.xml" Id="R27d4bcca4cb14405" /><Relationship Type="http://schemas.openxmlformats.org/officeDocument/2006/relationships/slide" Target="/ppt/slides/slide2.xml" Id="Raf2f3d9b752441f6" /><Relationship Type="http://schemas.openxmlformats.org/officeDocument/2006/relationships/slide" Target="/ppt/slides/slide3.xml" Id="R2dd6b35820364713" /><Relationship Type="http://schemas.openxmlformats.org/officeDocument/2006/relationships/slide" Target="/ppt/slides/slide4.xml" Id="R5670508edd564a1e" /><Relationship Type="http://schemas.openxmlformats.org/officeDocument/2006/relationships/slide" Target="/ppt/slides/slide5.xml" Id="R6eceec935b8a4e33" /><Relationship Type="http://schemas.openxmlformats.org/officeDocument/2006/relationships/slide" Target="/ppt/slides/slide6.xml" Id="R12664fd1894c4750" /><Relationship Type="http://schemas.openxmlformats.org/officeDocument/2006/relationships/slide" Target="/ppt/slides/slide7.xml" Id="Rb0278a82030f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ffafa1150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70e9f290453b" /><Relationship Type="http://schemas.openxmlformats.org/officeDocument/2006/relationships/theme" Target="/ppt/slideMasters/theme/theme1.xml" Id="R47ce256d7ec2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a70e9f290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117881269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63f895655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797ab05a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90afdf1e3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fb7e52ee7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fb7dd52f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0c15b54a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TRIANGLE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TRIANGLE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TRIANGLE BIDCO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TRIANGLE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TRIANGLE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TRIANGLE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2 533 544 154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2 537 939 767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TRIANGLE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TRIANGLE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TRIANGLE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TRIANGLE BIDCO AS</a:t>
            </a:r>
          </a:p>
        </p:txBody>
      </p:sp>
    </p:spTree>
  </p:cSld>
  <p:clrMapOvr>
    <a:masterClrMapping xmlns:a="http://schemas.openxmlformats.org/drawingml/2006/main"/>
  </p:clrMapOvr>
</p:sld>
</file>