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0acb764beb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72920982ba404d"/>
  </p:sldMasterIdLst>
  <p:sldIdLst>
    <p:sldId xmlns:r="http://schemas.openxmlformats.org/officeDocument/2006/relationships" id="256" r:id="R637992165bd846d0"/>
    <p:sldId xmlns:r="http://schemas.openxmlformats.org/officeDocument/2006/relationships" id="257" r:id="Rb77d61e63f524c79"/>
    <p:sldId xmlns:r="http://schemas.openxmlformats.org/officeDocument/2006/relationships" id="258" r:id="Rcc23e056d54945fd"/>
    <p:sldId xmlns:r="http://schemas.openxmlformats.org/officeDocument/2006/relationships" id="259" r:id="R779ac14b6e1d42f7"/>
    <p:sldId xmlns:r="http://schemas.openxmlformats.org/officeDocument/2006/relationships" id="260" r:id="R66d9c8d26eeb4334"/>
    <p:sldId xmlns:r="http://schemas.openxmlformats.org/officeDocument/2006/relationships" id="261" r:id="R7b955fa14f5b4e83"/>
    <p:sldId xmlns:r="http://schemas.openxmlformats.org/officeDocument/2006/relationships" id="262" r:id="R06654a2c0dfa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2920982ba404d" /><Relationship Type="http://schemas.openxmlformats.org/officeDocument/2006/relationships/slide" Target="/ppt/slides/slide1.xml" Id="R637992165bd846d0" /><Relationship Type="http://schemas.openxmlformats.org/officeDocument/2006/relationships/slide" Target="/ppt/slides/slide2.xml" Id="Rb77d61e63f524c79" /><Relationship Type="http://schemas.openxmlformats.org/officeDocument/2006/relationships/slide" Target="/ppt/slides/slide3.xml" Id="Rcc23e056d54945fd" /><Relationship Type="http://schemas.openxmlformats.org/officeDocument/2006/relationships/slide" Target="/ppt/slides/slide4.xml" Id="R779ac14b6e1d42f7" /><Relationship Type="http://schemas.openxmlformats.org/officeDocument/2006/relationships/slide" Target="/ppt/slides/slide5.xml" Id="R66d9c8d26eeb4334" /><Relationship Type="http://schemas.openxmlformats.org/officeDocument/2006/relationships/slide" Target="/ppt/slides/slide6.xml" Id="R7b955fa14f5b4e83" /><Relationship Type="http://schemas.openxmlformats.org/officeDocument/2006/relationships/slide" Target="/ppt/slides/slide7.xml" Id="R06654a2c0dfa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0bb3b6255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a5a0210b443c7" /><Relationship Type="http://schemas.openxmlformats.org/officeDocument/2006/relationships/theme" Target="/ppt/slideMasters/theme/theme1.xml" Id="R3dc944374ee2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a5a0210b4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dac6b5d3a46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03a76ece8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3689e73014b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ecaaa8ee7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d864b8c7b42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0b376a2da4a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bc2f252b9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FLEXCAP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FLEXCAP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1 841 424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2 063 838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 HOLDCO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BAGAMERI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Søvikmarka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927 467 356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FLEXCAP AS</a:t>
            </a:r>
          </a:p>
        </p:txBody>
      </p:sp>
    </p:spTree>
  </p:cSld>
  <p:clrMapOvr>
    <a:masterClrMapping xmlns:a="http://schemas.openxmlformats.org/drawingml/2006/main"/>
  </p:clrMapOvr>
</p:sld>
</file>