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206c957aff45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96c7b883f14a5e"/>
  </p:sldMasterIdLst>
  <p:sldIdLst>
    <p:sldId xmlns:r="http://schemas.openxmlformats.org/officeDocument/2006/relationships" id="256" r:id="R11a07d726b0f4148"/>
    <p:sldId xmlns:r="http://schemas.openxmlformats.org/officeDocument/2006/relationships" id="257" r:id="Rb32c1d86080b46ef"/>
    <p:sldId xmlns:r="http://schemas.openxmlformats.org/officeDocument/2006/relationships" id="258" r:id="Rb94e54d940604462"/>
    <p:sldId xmlns:r="http://schemas.openxmlformats.org/officeDocument/2006/relationships" id="259" r:id="R0e62c6249e634b2d"/>
    <p:sldId xmlns:r="http://schemas.openxmlformats.org/officeDocument/2006/relationships" id="260" r:id="R1eef3f176b9f46b1"/>
    <p:sldId xmlns:r="http://schemas.openxmlformats.org/officeDocument/2006/relationships" id="261" r:id="R81aeb6d487154e0c"/>
    <p:sldId xmlns:r="http://schemas.openxmlformats.org/officeDocument/2006/relationships" id="262" r:id="Rb9451c9176f149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96c7b883f14a5e" /><Relationship Type="http://schemas.openxmlformats.org/officeDocument/2006/relationships/slide" Target="/ppt/slides/slide1.xml" Id="R11a07d726b0f4148" /><Relationship Type="http://schemas.openxmlformats.org/officeDocument/2006/relationships/slide" Target="/ppt/slides/slide2.xml" Id="Rb32c1d86080b46ef" /><Relationship Type="http://schemas.openxmlformats.org/officeDocument/2006/relationships/slide" Target="/ppt/slides/slide3.xml" Id="Rb94e54d940604462" /><Relationship Type="http://schemas.openxmlformats.org/officeDocument/2006/relationships/slide" Target="/ppt/slides/slide4.xml" Id="R0e62c6249e634b2d" /><Relationship Type="http://schemas.openxmlformats.org/officeDocument/2006/relationships/slide" Target="/ppt/slides/slide5.xml" Id="R1eef3f176b9f46b1" /><Relationship Type="http://schemas.openxmlformats.org/officeDocument/2006/relationships/slide" Target="/ppt/slides/slide6.xml" Id="R81aeb6d487154e0c" /><Relationship Type="http://schemas.openxmlformats.org/officeDocument/2006/relationships/slide" Target="/ppt/slides/slide7.xml" Id="Rb9451c9176f149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6926f4cf8b47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87d6aa43644aa" /><Relationship Type="http://schemas.openxmlformats.org/officeDocument/2006/relationships/theme" Target="/ppt/slideMasters/theme/theme1.xml" Id="Rde18c8135ae741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387d6aa43644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4fe90178d48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5d59bf6e041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b7007633f4f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9d6bed8c14f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c3aefcd4847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da69a4eb84d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6944ef1fb4e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GLTR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GLTR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GLTR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GLTR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GLTR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GLTR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224 737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GLTR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GRØVLEN ESPEN HUNDSNES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GLTR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gate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927 467 615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GLTR HOLDING AS</a:t>
            </a:r>
          </a:p>
        </p:txBody>
      </p:sp>
    </p:spTree>
  </p:cSld>
  <p:clrMapOvr>
    <a:masterClrMapping xmlns:a="http://schemas.openxmlformats.org/drawingml/2006/main"/>
  </p:clrMapOvr>
</p:sld>
</file>