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bbb06d606e4f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b623fea52448c7"/>
  </p:sldMasterIdLst>
  <p:sldIdLst>
    <p:sldId xmlns:r="http://schemas.openxmlformats.org/officeDocument/2006/relationships" id="256" r:id="R5210b23bcec34d4a"/>
    <p:sldId xmlns:r="http://schemas.openxmlformats.org/officeDocument/2006/relationships" id="257" r:id="R32722196e4a1489e"/>
    <p:sldId xmlns:r="http://schemas.openxmlformats.org/officeDocument/2006/relationships" id="258" r:id="R7b25538c4f834875"/>
    <p:sldId xmlns:r="http://schemas.openxmlformats.org/officeDocument/2006/relationships" id="259" r:id="R47362cd775734cf3"/>
    <p:sldId xmlns:r="http://schemas.openxmlformats.org/officeDocument/2006/relationships" id="260" r:id="R42fc41a984c543d7"/>
    <p:sldId xmlns:r="http://schemas.openxmlformats.org/officeDocument/2006/relationships" id="261" r:id="R8dace5fbdade4b75"/>
    <p:sldId xmlns:r="http://schemas.openxmlformats.org/officeDocument/2006/relationships" id="262" r:id="Ra0d22f8c9c8a47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b623fea52448c7" /><Relationship Type="http://schemas.openxmlformats.org/officeDocument/2006/relationships/slide" Target="/ppt/slides/slide1.xml" Id="R5210b23bcec34d4a" /><Relationship Type="http://schemas.openxmlformats.org/officeDocument/2006/relationships/slide" Target="/ppt/slides/slide2.xml" Id="R32722196e4a1489e" /><Relationship Type="http://schemas.openxmlformats.org/officeDocument/2006/relationships/slide" Target="/ppt/slides/slide3.xml" Id="R7b25538c4f834875" /><Relationship Type="http://schemas.openxmlformats.org/officeDocument/2006/relationships/slide" Target="/ppt/slides/slide4.xml" Id="R47362cd775734cf3" /><Relationship Type="http://schemas.openxmlformats.org/officeDocument/2006/relationships/slide" Target="/ppt/slides/slide5.xml" Id="R42fc41a984c543d7" /><Relationship Type="http://schemas.openxmlformats.org/officeDocument/2006/relationships/slide" Target="/ppt/slides/slide6.xml" Id="R8dace5fbdade4b75" /><Relationship Type="http://schemas.openxmlformats.org/officeDocument/2006/relationships/slide" Target="/ppt/slides/slide7.xml" Id="Ra0d22f8c9c8a47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8437d3fbc149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d6869844245eb" /><Relationship Type="http://schemas.openxmlformats.org/officeDocument/2006/relationships/theme" Target="/ppt/slideMasters/theme/theme1.xml" Id="Rd8406582d0154c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bd6869844245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cc08c3e2e4a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06c9d3e6743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d96219a244e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4aa7a538f45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d908456474b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626d972174a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96bc2d82841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KJUAGUTT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KJUAGUTT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KJUAGUTT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KJUAGUTT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KJUAGUTT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KJUAGUTT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−206 406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8 399 549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8 858 080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KJUAGUTT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FALCH SORTLAND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KJUAGUTT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Hoffsveien 62A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927 468 611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KJUAGUTT AS</a:t>
            </a:r>
          </a:p>
        </p:txBody>
      </p:sp>
    </p:spTree>
  </p:cSld>
  <p:clrMapOvr>
    <a:masterClrMapping xmlns:a="http://schemas.openxmlformats.org/drawingml/2006/main"/>
  </p:clrMapOvr>
</p:sld>
</file>