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18542a1cf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b2031aa3746ce"/>
  </p:sldMasterIdLst>
  <p:sldIdLst>
    <p:sldId xmlns:r="http://schemas.openxmlformats.org/officeDocument/2006/relationships" id="256" r:id="R06d5aac12ce54f92"/>
    <p:sldId xmlns:r="http://schemas.openxmlformats.org/officeDocument/2006/relationships" id="257" r:id="R17320d7a519d47b4"/>
    <p:sldId xmlns:r="http://schemas.openxmlformats.org/officeDocument/2006/relationships" id="258" r:id="R63b8c22613f940c1"/>
    <p:sldId xmlns:r="http://schemas.openxmlformats.org/officeDocument/2006/relationships" id="259" r:id="Rdecd50b99b754f71"/>
    <p:sldId xmlns:r="http://schemas.openxmlformats.org/officeDocument/2006/relationships" id="260" r:id="Rd1d0fffebca24eb3"/>
    <p:sldId xmlns:r="http://schemas.openxmlformats.org/officeDocument/2006/relationships" id="261" r:id="R2090c21a934342a5"/>
    <p:sldId xmlns:r="http://schemas.openxmlformats.org/officeDocument/2006/relationships" id="262" r:id="R7d37d2b8242e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b2031aa3746ce" /><Relationship Type="http://schemas.openxmlformats.org/officeDocument/2006/relationships/slide" Target="/ppt/slides/slide1.xml" Id="R06d5aac12ce54f92" /><Relationship Type="http://schemas.openxmlformats.org/officeDocument/2006/relationships/slide" Target="/ppt/slides/slide2.xml" Id="R17320d7a519d47b4" /><Relationship Type="http://schemas.openxmlformats.org/officeDocument/2006/relationships/slide" Target="/ppt/slides/slide3.xml" Id="R63b8c22613f940c1" /><Relationship Type="http://schemas.openxmlformats.org/officeDocument/2006/relationships/slide" Target="/ppt/slides/slide4.xml" Id="Rdecd50b99b754f71" /><Relationship Type="http://schemas.openxmlformats.org/officeDocument/2006/relationships/slide" Target="/ppt/slides/slide5.xml" Id="Rd1d0fffebca24eb3" /><Relationship Type="http://schemas.openxmlformats.org/officeDocument/2006/relationships/slide" Target="/ppt/slides/slide6.xml" Id="R2090c21a934342a5" /><Relationship Type="http://schemas.openxmlformats.org/officeDocument/2006/relationships/slide" Target="/ppt/slides/slide7.xml" Id="R7d37d2b8242e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d69886b52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f5b1ffb646c3" /><Relationship Type="http://schemas.openxmlformats.org/officeDocument/2006/relationships/theme" Target="/ppt/slideMasters/theme/theme1.xml" Id="Rde72053cdd09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3f5b1ffb6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b54b6101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87b672c2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f8a83202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5191e104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131f799b9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78d51e41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0fa69845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 RØR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13 399 852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ESLU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KCS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WOLLVIK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Karines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927 470 616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 RØR AS</a:t>
            </a:r>
          </a:p>
        </p:txBody>
      </p:sp>
    </p:spTree>
  </p:cSld>
  <p:clrMapOvr>
    <a:masterClrMapping xmlns:a="http://schemas.openxmlformats.org/drawingml/2006/main"/>
  </p:clrMapOvr>
</p:sld>
</file>