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b3ddf8aff4b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cc9177d0ce4cc1"/>
  </p:sldMasterIdLst>
  <p:sldIdLst>
    <p:sldId xmlns:r="http://schemas.openxmlformats.org/officeDocument/2006/relationships" id="256" r:id="Ra44d74ce460d4ae2"/>
    <p:sldId xmlns:r="http://schemas.openxmlformats.org/officeDocument/2006/relationships" id="257" r:id="R921bf691f694429b"/>
    <p:sldId xmlns:r="http://schemas.openxmlformats.org/officeDocument/2006/relationships" id="258" r:id="R0b130f883964408a"/>
    <p:sldId xmlns:r="http://schemas.openxmlformats.org/officeDocument/2006/relationships" id="259" r:id="R3d792e692ab64fdb"/>
    <p:sldId xmlns:r="http://schemas.openxmlformats.org/officeDocument/2006/relationships" id="260" r:id="Rbeafb8f8b0624fbe"/>
    <p:sldId xmlns:r="http://schemas.openxmlformats.org/officeDocument/2006/relationships" id="261" r:id="Re5f6a72f755943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c9177d0ce4cc1" /><Relationship Type="http://schemas.openxmlformats.org/officeDocument/2006/relationships/slide" Target="/ppt/slides/slide1.xml" Id="Ra44d74ce460d4ae2" /><Relationship Type="http://schemas.openxmlformats.org/officeDocument/2006/relationships/slide" Target="/ppt/slides/slide2.xml" Id="R921bf691f694429b" /><Relationship Type="http://schemas.openxmlformats.org/officeDocument/2006/relationships/slide" Target="/ppt/slides/slide3.xml" Id="R0b130f883964408a" /><Relationship Type="http://schemas.openxmlformats.org/officeDocument/2006/relationships/slide" Target="/ppt/slides/slide4.xml" Id="R3d792e692ab64fdb" /><Relationship Type="http://schemas.openxmlformats.org/officeDocument/2006/relationships/slide" Target="/ppt/slides/slide5.xml" Id="Rbeafb8f8b0624fbe" /><Relationship Type="http://schemas.openxmlformats.org/officeDocument/2006/relationships/slide" Target="/ppt/slides/slide6.xml" Id="Re5f6a72f755943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bf937019a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b022e79774fc7" /><Relationship Type="http://schemas.openxmlformats.org/officeDocument/2006/relationships/theme" Target="/ppt/slideMasters/theme/theme1.xml" Id="Rbbbfdd4f4fb1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b022e79774f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991a1a3e4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b3d43386648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47eeefc094e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1fde7944a4b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5e6dec1b74e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eed0432dc44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Thorsagers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80 62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post@mhw-invest.no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mhw-invest.no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927 473 321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MHW INVEST AS</a:t>
            </a:r>
          </a:p>
        </p:txBody>
      </p:sp>
    </p:spTree>
  </p:cSld>
  <p:clrMapOvr>
    <a:masterClrMapping xmlns:a="http://schemas.openxmlformats.org/drawingml/2006/main"/>
  </p:clrMapOvr>
</p:sld>
</file>