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7e4a70acb44f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011979537c4b5e"/>
  </p:sldMasterIdLst>
  <p:sldIdLst>
    <p:sldId xmlns:r="http://schemas.openxmlformats.org/officeDocument/2006/relationships" id="256" r:id="R283cbe838e8c43b8"/>
    <p:sldId xmlns:r="http://schemas.openxmlformats.org/officeDocument/2006/relationships" id="257" r:id="Rfb67f4292caa455f"/>
    <p:sldId xmlns:r="http://schemas.openxmlformats.org/officeDocument/2006/relationships" id="258" r:id="R2cd972b2d18e4d5b"/>
    <p:sldId xmlns:r="http://schemas.openxmlformats.org/officeDocument/2006/relationships" id="259" r:id="Rb3c077209788441a"/>
    <p:sldId xmlns:r="http://schemas.openxmlformats.org/officeDocument/2006/relationships" id="260" r:id="R64921f854c534a14"/>
    <p:sldId xmlns:r="http://schemas.openxmlformats.org/officeDocument/2006/relationships" id="261" r:id="R0b6c6ea9842b4a0c"/>
    <p:sldId xmlns:r="http://schemas.openxmlformats.org/officeDocument/2006/relationships" id="262" r:id="Rc040f5f6de5e43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011979537c4b5e" /><Relationship Type="http://schemas.openxmlformats.org/officeDocument/2006/relationships/slide" Target="/ppt/slides/slide1.xml" Id="R283cbe838e8c43b8" /><Relationship Type="http://schemas.openxmlformats.org/officeDocument/2006/relationships/slide" Target="/ppt/slides/slide2.xml" Id="Rfb67f4292caa455f" /><Relationship Type="http://schemas.openxmlformats.org/officeDocument/2006/relationships/slide" Target="/ppt/slides/slide3.xml" Id="R2cd972b2d18e4d5b" /><Relationship Type="http://schemas.openxmlformats.org/officeDocument/2006/relationships/slide" Target="/ppt/slides/slide4.xml" Id="Rb3c077209788441a" /><Relationship Type="http://schemas.openxmlformats.org/officeDocument/2006/relationships/slide" Target="/ppt/slides/slide5.xml" Id="R64921f854c534a14" /><Relationship Type="http://schemas.openxmlformats.org/officeDocument/2006/relationships/slide" Target="/ppt/slides/slide6.xml" Id="R0b6c6ea9842b4a0c" /><Relationship Type="http://schemas.openxmlformats.org/officeDocument/2006/relationships/slide" Target="/ppt/slides/slide7.xml" Id="Rc040f5f6de5e43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8baf9e023f42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52030c3bb548c7" /><Relationship Type="http://schemas.openxmlformats.org/officeDocument/2006/relationships/theme" Target="/ppt/slideMasters/theme/theme1.xml" Id="R075ffb65758f40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52030c3bb548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57bdea6a3245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2d45fdccc849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2191062e5746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4c5f82291c40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face3acb7448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072cfa96c545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6523dcb72947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MHW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MHW INVEST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342 934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261 204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11 859 413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12 153 481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12 845 178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MEHDI HASHEMI-WICTORIN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 Thorsagers vei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1360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96 80 62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post@mhw-invest.no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mhw-invest.no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927 473 321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MHW INVEST AS</a:t>
            </a:r>
          </a:p>
        </p:txBody>
      </p:sp>
    </p:spTree>
  </p:cSld>
  <p:clrMapOvr>
    <a:masterClrMapping xmlns:a="http://schemas.openxmlformats.org/drawingml/2006/main"/>
  </p:clrMapOvr>
</p:sld>
</file>