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49255743c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2ae6499b043e6"/>
  </p:sldMasterIdLst>
  <p:sldIdLst>
    <p:sldId xmlns:r="http://schemas.openxmlformats.org/officeDocument/2006/relationships" id="256" r:id="R9a2650c432b745cb"/>
    <p:sldId xmlns:r="http://schemas.openxmlformats.org/officeDocument/2006/relationships" id="257" r:id="R032b4e68e38b4ab8"/>
    <p:sldId xmlns:r="http://schemas.openxmlformats.org/officeDocument/2006/relationships" id="258" r:id="R69bdcab1f60c4d25"/>
    <p:sldId xmlns:r="http://schemas.openxmlformats.org/officeDocument/2006/relationships" id="259" r:id="Rec381d2628cc48ad"/>
    <p:sldId xmlns:r="http://schemas.openxmlformats.org/officeDocument/2006/relationships" id="260" r:id="R407dd7c1c2404413"/>
    <p:sldId xmlns:r="http://schemas.openxmlformats.org/officeDocument/2006/relationships" id="261" r:id="R0fe452af66f749a1"/>
    <p:sldId xmlns:r="http://schemas.openxmlformats.org/officeDocument/2006/relationships" id="262" r:id="R713b3722bfca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2ae6499b043e6" /><Relationship Type="http://schemas.openxmlformats.org/officeDocument/2006/relationships/slide" Target="/ppt/slides/slide1.xml" Id="R9a2650c432b745cb" /><Relationship Type="http://schemas.openxmlformats.org/officeDocument/2006/relationships/slide" Target="/ppt/slides/slide2.xml" Id="R032b4e68e38b4ab8" /><Relationship Type="http://schemas.openxmlformats.org/officeDocument/2006/relationships/slide" Target="/ppt/slides/slide3.xml" Id="R69bdcab1f60c4d25" /><Relationship Type="http://schemas.openxmlformats.org/officeDocument/2006/relationships/slide" Target="/ppt/slides/slide4.xml" Id="Rec381d2628cc48ad" /><Relationship Type="http://schemas.openxmlformats.org/officeDocument/2006/relationships/slide" Target="/ppt/slides/slide5.xml" Id="R407dd7c1c2404413" /><Relationship Type="http://schemas.openxmlformats.org/officeDocument/2006/relationships/slide" Target="/ppt/slides/slide6.xml" Id="R0fe452af66f749a1" /><Relationship Type="http://schemas.openxmlformats.org/officeDocument/2006/relationships/slide" Target="/ppt/slides/slide7.xml" Id="R713b3722bfca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18fa410ee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e1cd4ee7b4e38" /><Relationship Type="http://schemas.openxmlformats.org/officeDocument/2006/relationships/theme" Target="/ppt/slideMasters/theme/theme1.xml" Id="R668c38aac8d0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e1cd4ee7b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b61149ebc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e83d7c5ca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28706f38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8c79e525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488abd1e7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38272fab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a7bdac24a4e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AANENSEN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AANENSEN BYGG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9 061 337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−529 088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1 962 163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AANENSEN BÅRD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FRØVIK KJELL CLAUSEN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AANENSEN STIG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Vormeliveien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aanensen.bygg@gmail.com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927 473 674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AANENSEN BYGG AS</a:t>
            </a:r>
          </a:p>
        </p:txBody>
      </p:sp>
    </p:spTree>
  </p:cSld>
  <p:clrMapOvr>
    <a:masterClrMapping xmlns:a="http://schemas.openxmlformats.org/drawingml/2006/main"/>
  </p:clrMapOvr>
</p:sld>
</file>