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69163485a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fa6f76ade4673"/>
  </p:sldMasterIdLst>
  <p:sldIdLst>
    <p:sldId xmlns:r="http://schemas.openxmlformats.org/officeDocument/2006/relationships" id="256" r:id="Rbc988542ebd34619"/>
    <p:sldId xmlns:r="http://schemas.openxmlformats.org/officeDocument/2006/relationships" id="257" r:id="Rf7d5f0e401404217"/>
    <p:sldId xmlns:r="http://schemas.openxmlformats.org/officeDocument/2006/relationships" id="258" r:id="Rd289c1b68e3841f2"/>
    <p:sldId xmlns:r="http://schemas.openxmlformats.org/officeDocument/2006/relationships" id="259" r:id="Re9422edf6f9a4822"/>
    <p:sldId xmlns:r="http://schemas.openxmlformats.org/officeDocument/2006/relationships" id="260" r:id="R7276ad9ab89f49b5"/>
    <p:sldId xmlns:r="http://schemas.openxmlformats.org/officeDocument/2006/relationships" id="261" r:id="Rf9f8d80104e44701"/>
    <p:sldId xmlns:r="http://schemas.openxmlformats.org/officeDocument/2006/relationships" id="262" r:id="R21ee3417f5a4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fa6f76ade4673" /><Relationship Type="http://schemas.openxmlformats.org/officeDocument/2006/relationships/slide" Target="/ppt/slides/slide1.xml" Id="Rbc988542ebd34619" /><Relationship Type="http://schemas.openxmlformats.org/officeDocument/2006/relationships/slide" Target="/ppt/slides/slide2.xml" Id="Rf7d5f0e401404217" /><Relationship Type="http://schemas.openxmlformats.org/officeDocument/2006/relationships/slide" Target="/ppt/slides/slide3.xml" Id="Rd289c1b68e3841f2" /><Relationship Type="http://schemas.openxmlformats.org/officeDocument/2006/relationships/slide" Target="/ppt/slides/slide4.xml" Id="Re9422edf6f9a4822" /><Relationship Type="http://schemas.openxmlformats.org/officeDocument/2006/relationships/slide" Target="/ppt/slides/slide5.xml" Id="R7276ad9ab89f49b5" /><Relationship Type="http://schemas.openxmlformats.org/officeDocument/2006/relationships/slide" Target="/ppt/slides/slide6.xml" Id="Rf9f8d80104e44701" /><Relationship Type="http://schemas.openxmlformats.org/officeDocument/2006/relationships/slide" Target="/ppt/slides/slide7.xml" Id="R21ee3417f5a4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8fc6b3c62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9435ebdc4227" /><Relationship Type="http://schemas.openxmlformats.org/officeDocument/2006/relationships/theme" Target="/ppt/slideMasters/theme/theme1.xml" Id="R5aff294e79b9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09435ebdc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376f1e37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33015191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4459fd5e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89bc9c8f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e243dbdc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9d7ca50c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70a356ef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STORTOFT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20 389 068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37 309 797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 INVEST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927 478 382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