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adbf1e172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531c2df754bac"/>
  </p:sldMasterIdLst>
  <p:sldIdLst>
    <p:sldId xmlns:r="http://schemas.openxmlformats.org/officeDocument/2006/relationships" id="256" r:id="Ra977e84725eb4eb9"/>
    <p:sldId xmlns:r="http://schemas.openxmlformats.org/officeDocument/2006/relationships" id="257" r:id="R86ba277f400c4531"/>
    <p:sldId xmlns:r="http://schemas.openxmlformats.org/officeDocument/2006/relationships" id="258" r:id="R2ce32889d70944e4"/>
    <p:sldId xmlns:r="http://schemas.openxmlformats.org/officeDocument/2006/relationships" id="259" r:id="R032cdc7deddc452e"/>
    <p:sldId xmlns:r="http://schemas.openxmlformats.org/officeDocument/2006/relationships" id="260" r:id="R6854efe6bdf24219"/>
    <p:sldId xmlns:r="http://schemas.openxmlformats.org/officeDocument/2006/relationships" id="261" r:id="Ra6f92911ee394472"/>
    <p:sldId xmlns:r="http://schemas.openxmlformats.org/officeDocument/2006/relationships" id="262" r:id="Rfa1a0a5d9490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531c2df754bac" /><Relationship Type="http://schemas.openxmlformats.org/officeDocument/2006/relationships/slide" Target="/ppt/slides/slide1.xml" Id="Ra977e84725eb4eb9" /><Relationship Type="http://schemas.openxmlformats.org/officeDocument/2006/relationships/slide" Target="/ppt/slides/slide2.xml" Id="R86ba277f400c4531" /><Relationship Type="http://schemas.openxmlformats.org/officeDocument/2006/relationships/slide" Target="/ppt/slides/slide3.xml" Id="R2ce32889d70944e4" /><Relationship Type="http://schemas.openxmlformats.org/officeDocument/2006/relationships/slide" Target="/ppt/slides/slide4.xml" Id="R032cdc7deddc452e" /><Relationship Type="http://schemas.openxmlformats.org/officeDocument/2006/relationships/slide" Target="/ppt/slides/slide5.xml" Id="R6854efe6bdf24219" /><Relationship Type="http://schemas.openxmlformats.org/officeDocument/2006/relationships/slide" Target="/ppt/slides/slide6.xml" Id="Ra6f92911ee394472" /><Relationship Type="http://schemas.openxmlformats.org/officeDocument/2006/relationships/slide" Target="/ppt/slides/slide7.xml" Id="Rfa1a0a5d9490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556d0d459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d7886797c46c3" /><Relationship Type="http://schemas.openxmlformats.org/officeDocument/2006/relationships/theme" Target="/ppt/slideMasters/theme/theme1.xml" Id="R501156ffbd5144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d7886797c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74135cba7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a41095932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4f7906d9a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75d3dc141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05f63fed6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71d3428a4f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0bcdd3558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PAOLD AS ble etablert [år] og holder til i Årland.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7 117 317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OLDERVOLL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Bjelkarvikvegen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5652 Årland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927 479 907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PAOLD AS</a:t>
            </a:r>
          </a:p>
        </p:txBody>
      </p:sp>
    </p:spTree>
  </p:cSld>
  <p:clrMapOvr>
    <a:masterClrMapping xmlns:a="http://schemas.openxmlformats.org/drawingml/2006/main"/>
  </p:clrMapOvr>
</p:sld>
</file>