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fc3cebbef7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904ca578945a0"/>
  </p:sldMasterIdLst>
  <p:sldIdLst>
    <p:sldId xmlns:r="http://schemas.openxmlformats.org/officeDocument/2006/relationships" id="256" r:id="Ra9ff6845495746d3"/>
    <p:sldId xmlns:r="http://schemas.openxmlformats.org/officeDocument/2006/relationships" id="257" r:id="R58c14996cf90402c"/>
    <p:sldId xmlns:r="http://schemas.openxmlformats.org/officeDocument/2006/relationships" id="258" r:id="Ra762887be64a490c"/>
    <p:sldId xmlns:r="http://schemas.openxmlformats.org/officeDocument/2006/relationships" id="259" r:id="R27bc20b400894090"/>
    <p:sldId xmlns:r="http://schemas.openxmlformats.org/officeDocument/2006/relationships" id="260" r:id="R0d2cd50a6165482a"/>
    <p:sldId xmlns:r="http://schemas.openxmlformats.org/officeDocument/2006/relationships" id="261" r:id="R0043368f8dcf481d"/>
    <p:sldId xmlns:r="http://schemas.openxmlformats.org/officeDocument/2006/relationships" id="262" r:id="R21d128c8306147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904ca578945a0" /><Relationship Type="http://schemas.openxmlformats.org/officeDocument/2006/relationships/slide" Target="/ppt/slides/slide1.xml" Id="Ra9ff6845495746d3" /><Relationship Type="http://schemas.openxmlformats.org/officeDocument/2006/relationships/slide" Target="/ppt/slides/slide2.xml" Id="R58c14996cf90402c" /><Relationship Type="http://schemas.openxmlformats.org/officeDocument/2006/relationships/slide" Target="/ppt/slides/slide3.xml" Id="Ra762887be64a490c" /><Relationship Type="http://schemas.openxmlformats.org/officeDocument/2006/relationships/slide" Target="/ppt/slides/slide4.xml" Id="R27bc20b400894090" /><Relationship Type="http://schemas.openxmlformats.org/officeDocument/2006/relationships/slide" Target="/ppt/slides/slide5.xml" Id="R0d2cd50a6165482a" /><Relationship Type="http://schemas.openxmlformats.org/officeDocument/2006/relationships/slide" Target="/ppt/slides/slide6.xml" Id="R0043368f8dcf481d" /><Relationship Type="http://schemas.openxmlformats.org/officeDocument/2006/relationships/slide" Target="/ppt/slides/slide7.xml" Id="R21d128c8306147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06a18efe1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05a59ea174b6a" /><Relationship Type="http://schemas.openxmlformats.org/officeDocument/2006/relationships/theme" Target="/ppt/slideMasters/theme/theme1.xml" Id="R40b56e4f1a5644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a05a59ea174b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af3b27135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0deda07e0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9be8e52f647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4c87baf78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971725f814f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c2069ec6442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e7919c54f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UTKILEN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UTKILEN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−12 549 329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241 939 925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2 400 694 215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2 462 207 124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COU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927 480 174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UTKILEN HOLDING AS</a:t>
            </a:r>
          </a:p>
        </p:txBody>
      </p:sp>
    </p:spTree>
  </p:cSld>
  <p:clrMapOvr>
    <a:masterClrMapping xmlns:a="http://schemas.openxmlformats.org/drawingml/2006/main"/>
  </p:clrMapOvr>
</p:sld>
</file>