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9a823bb249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f67517e5a4ebe"/>
  </p:sldMasterIdLst>
  <p:sldIdLst>
    <p:sldId xmlns:r="http://schemas.openxmlformats.org/officeDocument/2006/relationships" id="256" r:id="R3a6f8b1cdfb345d3"/>
    <p:sldId xmlns:r="http://schemas.openxmlformats.org/officeDocument/2006/relationships" id="257" r:id="Rb5d55ea538b447a8"/>
    <p:sldId xmlns:r="http://schemas.openxmlformats.org/officeDocument/2006/relationships" id="258" r:id="R6fd5de6eae0a4d66"/>
    <p:sldId xmlns:r="http://schemas.openxmlformats.org/officeDocument/2006/relationships" id="259" r:id="Rffb7bb4ecbe247c5"/>
    <p:sldId xmlns:r="http://schemas.openxmlformats.org/officeDocument/2006/relationships" id="260" r:id="Rccb75a53cfd341b1"/>
    <p:sldId xmlns:r="http://schemas.openxmlformats.org/officeDocument/2006/relationships" id="261" r:id="R7d780a860bcf40e5"/>
    <p:sldId xmlns:r="http://schemas.openxmlformats.org/officeDocument/2006/relationships" id="262" r:id="Rf5eab27f311c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f67517e5a4ebe" /><Relationship Type="http://schemas.openxmlformats.org/officeDocument/2006/relationships/slide" Target="/ppt/slides/slide1.xml" Id="R3a6f8b1cdfb345d3" /><Relationship Type="http://schemas.openxmlformats.org/officeDocument/2006/relationships/slide" Target="/ppt/slides/slide2.xml" Id="Rb5d55ea538b447a8" /><Relationship Type="http://schemas.openxmlformats.org/officeDocument/2006/relationships/slide" Target="/ppt/slides/slide3.xml" Id="R6fd5de6eae0a4d66" /><Relationship Type="http://schemas.openxmlformats.org/officeDocument/2006/relationships/slide" Target="/ppt/slides/slide4.xml" Id="Rffb7bb4ecbe247c5" /><Relationship Type="http://schemas.openxmlformats.org/officeDocument/2006/relationships/slide" Target="/ppt/slides/slide5.xml" Id="Rccb75a53cfd341b1" /><Relationship Type="http://schemas.openxmlformats.org/officeDocument/2006/relationships/slide" Target="/ppt/slides/slide6.xml" Id="R7d780a860bcf40e5" /><Relationship Type="http://schemas.openxmlformats.org/officeDocument/2006/relationships/slide" Target="/ppt/slides/slide7.xml" Id="Rf5eab27f311c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45b93833244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a423e87140f5" /><Relationship Type="http://schemas.openxmlformats.org/officeDocument/2006/relationships/theme" Target="/ppt/slideMasters/theme/theme1.xml" Id="R3d85b7de9217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5a423e87140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45f7c4ad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8d6a470e143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256a01ac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761ede65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d2d67cacb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e767bae9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4a8be1175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NADDEN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NADDEN INVEST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936 097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646 097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NADDEN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Vestrengåsen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927 480 956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NADDEN INVEST AS</a:t>
            </a:r>
          </a:p>
        </p:txBody>
      </p:sp>
    </p:spTree>
  </p:cSld>
  <p:clrMapOvr>
    <a:masterClrMapping xmlns:a="http://schemas.openxmlformats.org/drawingml/2006/main"/>
  </p:clrMapOvr>
</p:sld>
</file>