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e075be08984c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1c6327c7224415"/>
  </p:sldMasterIdLst>
  <p:sldIdLst>
    <p:sldId xmlns:r="http://schemas.openxmlformats.org/officeDocument/2006/relationships" id="256" r:id="R39a6d7f8daa34e6a"/>
    <p:sldId xmlns:r="http://schemas.openxmlformats.org/officeDocument/2006/relationships" id="257" r:id="R8ecff32830794f03"/>
    <p:sldId xmlns:r="http://schemas.openxmlformats.org/officeDocument/2006/relationships" id="258" r:id="Rb29dc67aa1224bad"/>
    <p:sldId xmlns:r="http://schemas.openxmlformats.org/officeDocument/2006/relationships" id="259" r:id="Rab9904a3771045f4"/>
    <p:sldId xmlns:r="http://schemas.openxmlformats.org/officeDocument/2006/relationships" id="260" r:id="R94d9b4f91ccc488b"/>
    <p:sldId xmlns:r="http://schemas.openxmlformats.org/officeDocument/2006/relationships" id="261" r:id="Rb70ddd576d024010"/>
    <p:sldId xmlns:r="http://schemas.openxmlformats.org/officeDocument/2006/relationships" id="262" r:id="R2c554c7f378941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1c6327c7224415" /><Relationship Type="http://schemas.openxmlformats.org/officeDocument/2006/relationships/slide" Target="/ppt/slides/slide1.xml" Id="R39a6d7f8daa34e6a" /><Relationship Type="http://schemas.openxmlformats.org/officeDocument/2006/relationships/slide" Target="/ppt/slides/slide2.xml" Id="R8ecff32830794f03" /><Relationship Type="http://schemas.openxmlformats.org/officeDocument/2006/relationships/slide" Target="/ppt/slides/slide3.xml" Id="Rb29dc67aa1224bad" /><Relationship Type="http://schemas.openxmlformats.org/officeDocument/2006/relationships/slide" Target="/ppt/slides/slide4.xml" Id="Rab9904a3771045f4" /><Relationship Type="http://schemas.openxmlformats.org/officeDocument/2006/relationships/slide" Target="/ppt/slides/slide5.xml" Id="R94d9b4f91ccc488b" /><Relationship Type="http://schemas.openxmlformats.org/officeDocument/2006/relationships/slide" Target="/ppt/slides/slide6.xml" Id="Rb70ddd576d024010" /><Relationship Type="http://schemas.openxmlformats.org/officeDocument/2006/relationships/slide" Target="/ppt/slides/slide7.xml" Id="R2c554c7f378941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8660068e634e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3906bafe34ddf" /><Relationship Type="http://schemas.openxmlformats.org/officeDocument/2006/relationships/theme" Target="/ppt/slideMasters/theme/theme1.xml" Id="R33b2c07ab34649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63906bafe34d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0b24065b642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1621e32ff45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30dd557f442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e0c2269df47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a052da2414c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2df6caa3646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2dffa77e74c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VISTER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VISTER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VISTER INVEST AS ble etablert [år] og holder til i Spydeberg.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VISTER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VISTER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VISTER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1 762 174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2 060 781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VISTER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HELENE VISTER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VISTER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Heliveien 754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1821 Spydeberg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927 491 559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VISTER INVEST AS</a:t>
            </a:r>
          </a:p>
        </p:txBody>
      </p:sp>
    </p:spTree>
  </p:cSld>
  <p:clrMapOvr>
    <a:masterClrMapping xmlns:a="http://schemas.openxmlformats.org/drawingml/2006/main"/>
  </p:clrMapOvr>
</p:sld>
</file>