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2e2c44db9c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667de9f224802"/>
  </p:sldMasterIdLst>
  <p:sldIdLst>
    <p:sldId xmlns:r="http://schemas.openxmlformats.org/officeDocument/2006/relationships" id="256" r:id="Rc265702a84814fbf"/>
    <p:sldId xmlns:r="http://schemas.openxmlformats.org/officeDocument/2006/relationships" id="257" r:id="Rf2da8018d4584e77"/>
    <p:sldId xmlns:r="http://schemas.openxmlformats.org/officeDocument/2006/relationships" id="258" r:id="R4837354954304a1a"/>
    <p:sldId xmlns:r="http://schemas.openxmlformats.org/officeDocument/2006/relationships" id="259" r:id="R1b92334ede3c49b7"/>
    <p:sldId xmlns:r="http://schemas.openxmlformats.org/officeDocument/2006/relationships" id="260" r:id="Rab24dfd8aec745b2"/>
    <p:sldId xmlns:r="http://schemas.openxmlformats.org/officeDocument/2006/relationships" id="261" r:id="R89df38b431714de2"/>
    <p:sldId xmlns:r="http://schemas.openxmlformats.org/officeDocument/2006/relationships" id="262" r:id="R0347b26a97d546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667de9f224802" /><Relationship Type="http://schemas.openxmlformats.org/officeDocument/2006/relationships/slide" Target="/ppt/slides/slide1.xml" Id="Rc265702a84814fbf" /><Relationship Type="http://schemas.openxmlformats.org/officeDocument/2006/relationships/slide" Target="/ppt/slides/slide2.xml" Id="Rf2da8018d4584e77" /><Relationship Type="http://schemas.openxmlformats.org/officeDocument/2006/relationships/slide" Target="/ppt/slides/slide3.xml" Id="R4837354954304a1a" /><Relationship Type="http://schemas.openxmlformats.org/officeDocument/2006/relationships/slide" Target="/ppt/slides/slide4.xml" Id="R1b92334ede3c49b7" /><Relationship Type="http://schemas.openxmlformats.org/officeDocument/2006/relationships/slide" Target="/ppt/slides/slide5.xml" Id="Rab24dfd8aec745b2" /><Relationship Type="http://schemas.openxmlformats.org/officeDocument/2006/relationships/slide" Target="/ppt/slides/slide6.xml" Id="R89df38b431714de2" /><Relationship Type="http://schemas.openxmlformats.org/officeDocument/2006/relationships/slide" Target="/ppt/slides/slide7.xml" Id="R0347b26a97d546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cab31333a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1b4fd7c984e6e" /><Relationship Type="http://schemas.openxmlformats.org/officeDocument/2006/relationships/theme" Target="/ppt/slideMasters/theme/theme1.xml" Id="Rdbf366d8df5a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1b4fd7c98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2754f3e17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1c517b6c9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b1c7c4dba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82ada9fb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0c158d66d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f0d21f6524b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60cbfecbb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MASKINSTASJON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1 085 299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ARAI PROSJEKT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HÅKON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Limihøgda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927 491 591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MASKINSTASJON AS</a:t>
            </a:r>
          </a:p>
        </p:txBody>
      </p:sp>
    </p:spTree>
  </p:cSld>
  <p:clrMapOvr>
    <a:masterClrMapping xmlns:a="http://schemas.openxmlformats.org/drawingml/2006/main"/>
  </p:clrMapOvr>
</p:sld>
</file>