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3db4cdb66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a0d1c91fa4d31"/>
  </p:sldMasterIdLst>
  <p:sldIdLst>
    <p:sldId xmlns:r="http://schemas.openxmlformats.org/officeDocument/2006/relationships" id="256" r:id="R7f0948e41be24ffd"/>
    <p:sldId xmlns:r="http://schemas.openxmlformats.org/officeDocument/2006/relationships" id="257" r:id="R1fd9e1cc320f435d"/>
    <p:sldId xmlns:r="http://schemas.openxmlformats.org/officeDocument/2006/relationships" id="258" r:id="Ra3cff1189ad24600"/>
    <p:sldId xmlns:r="http://schemas.openxmlformats.org/officeDocument/2006/relationships" id="259" r:id="R597cdd90bf8e4997"/>
    <p:sldId xmlns:r="http://schemas.openxmlformats.org/officeDocument/2006/relationships" id="260" r:id="R84c7261b5d314a9d"/>
    <p:sldId xmlns:r="http://schemas.openxmlformats.org/officeDocument/2006/relationships" id="261" r:id="Re8289d9905134048"/>
    <p:sldId xmlns:r="http://schemas.openxmlformats.org/officeDocument/2006/relationships" id="262" r:id="Re39b656d8cad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a0d1c91fa4d31" /><Relationship Type="http://schemas.openxmlformats.org/officeDocument/2006/relationships/slide" Target="/ppt/slides/slide1.xml" Id="R7f0948e41be24ffd" /><Relationship Type="http://schemas.openxmlformats.org/officeDocument/2006/relationships/slide" Target="/ppt/slides/slide2.xml" Id="R1fd9e1cc320f435d" /><Relationship Type="http://schemas.openxmlformats.org/officeDocument/2006/relationships/slide" Target="/ppt/slides/slide3.xml" Id="Ra3cff1189ad24600" /><Relationship Type="http://schemas.openxmlformats.org/officeDocument/2006/relationships/slide" Target="/ppt/slides/slide4.xml" Id="R597cdd90bf8e4997" /><Relationship Type="http://schemas.openxmlformats.org/officeDocument/2006/relationships/slide" Target="/ppt/slides/slide5.xml" Id="R84c7261b5d314a9d" /><Relationship Type="http://schemas.openxmlformats.org/officeDocument/2006/relationships/slide" Target="/ppt/slides/slide6.xml" Id="Re8289d9905134048" /><Relationship Type="http://schemas.openxmlformats.org/officeDocument/2006/relationships/slide" Target="/ppt/slides/slide7.xml" Id="Re39b656d8cad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daf7290aa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9105c6334a3a" /><Relationship Type="http://schemas.openxmlformats.org/officeDocument/2006/relationships/theme" Target="/ppt/slideMasters/theme/theme1.xml" Id="R498034632f8f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b9105c633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ac804fea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3f49531e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227b0ecfb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1d3a0036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43e773ef8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d94fc96cf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432e0d460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ADEBELL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ADEBELL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ADEBELL HOLDING AS ble etablert [år] og holder til i Vormedal.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ADEBELL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ADEBELL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ADEBELL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ADEBELL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DANIEL KOLSTØ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ADEBELL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Moksheimtunet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5545 Vormedal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927 494 655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ADEBELL HOLDING AS</a:t>
            </a:r>
          </a:p>
        </p:txBody>
      </p:sp>
    </p:spTree>
  </p:cSld>
  <p:clrMapOvr>
    <a:masterClrMapping xmlns:a="http://schemas.openxmlformats.org/drawingml/2006/main"/>
  </p:clrMapOvr>
</p:sld>
</file>