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133a0b3d6541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791bbc8b294c41"/>
  </p:sldMasterIdLst>
  <p:sldIdLst>
    <p:sldId xmlns:r="http://schemas.openxmlformats.org/officeDocument/2006/relationships" id="256" r:id="R2a3b2c8f5eb14b9b"/>
    <p:sldId xmlns:r="http://schemas.openxmlformats.org/officeDocument/2006/relationships" id="257" r:id="R0e4e3d54085a4d0e"/>
    <p:sldId xmlns:r="http://schemas.openxmlformats.org/officeDocument/2006/relationships" id="258" r:id="Rd18ffdf88a1c4a7c"/>
    <p:sldId xmlns:r="http://schemas.openxmlformats.org/officeDocument/2006/relationships" id="259" r:id="Ra9e1401ba92d4043"/>
    <p:sldId xmlns:r="http://schemas.openxmlformats.org/officeDocument/2006/relationships" id="260" r:id="R5db043ae84cf4d4c"/>
    <p:sldId xmlns:r="http://schemas.openxmlformats.org/officeDocument/2006/relationships" id="261" r:id="Raabe0b82552049ce"/>
    <p:sldId xmlns:r="http://schemas.openxmlformats.org/officeDocument/2006/relationships" id="262" r:id="Rebc580ca16464f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791bbc8b294c41" /><Relationship Type="http://schemas.openxmlformats.org/officeDocument/2006/relationships/slide" Target="/ppt/slides/slide1.xml" Id="R2a3b2c8f5eb14b9b" /><Relationship Type="http://schemas.openxmlformats.org/officeDocument/2006/relationships/slide" Target="/ppt/slides/slide2.xml" Id="R0e4e3d54085a4d0e" /><Relationship Type="http://schemas.openxmlformats.org/officeDocument/2006/relationships/slide" Target="/ppt/slides/slide3.xml" Id="Rd18ffdf88a1c4a7c" /><Relationship Type="http://schemas.openxmlformats.org/officeDocument/2006/relationships/slide" Target="/ppt/slides/slide4.xml" Id="Ra9e1401ba92d4043" /><Relationship Type="http://schemas.openxmlformats.org/officeDocument/2006/relationships/slide" Target="/ppt/slides/slide5.xml" Id="R5db043ae84cf4d4c" /><Relationship Type="http://schemas.openxmlformats.org/officeDocument/2006/relationships/slide" Target="/ppt/slides/slide6.xml" Id="Raabe0b82552049ce" /><Relationship Type="http://schemas.openxmlformats.org/officeDocument/2006/relationships/slide" Target="/ppt/slides/slide7.xml" Id="Rebc580ca16464f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baaebf564841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ff60ae02149fc" /><Relationship Type="http://schemas.openxmlformats.org/officeDocument/2006/relationships/theme" Target="/ppt/slideMasters/theme/theme1.xml" Id="R05f03cefbb4c41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8ff60ae02149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ea3dd196944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3628bfb1047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1176e2e6649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29210b64247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8ef11b9db41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85c26cf184d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294b38ede42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24/7 RØRLEGGERVAKTEN AVD.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24/7 RØRLEGGERVAKTEN AVD.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24/7 RØRLEGGERVAKTEN AVD. STAVANGER AS ble etablert [år] og holder til i Finnøy.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24/7 RØRLEGGERVAKTEN AVD.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24/7 RØRLEGGERVAKTEN AVD.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24/7 RØRLEGGERVAKTEN AVD.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3 990 903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−185 477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−274 895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287 342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1 100 163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24/7 RØRLEGGERVAKTEN AVD.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WATSON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24/7 RØRLEGGERVAKTEN AVD.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Fåhadlet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4160 Finnøy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927 497 484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24/7 RØRLEGGERVAKTEN AVD. STAVANGER AS</a:t>
            </a:r>
          </a:p>
        </p:txBody>
      </p:sp>
    </p:spTree>
  </p:cSld>
  <p:clrMapOvr>
    <a:masterClrMapping xmlns:a="http://schemas.openxmlformats.org/drawingml/2006/main"/>
  </p:clrMapOvr>
</p:sld>
</file>