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996d95f5784b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5e48295884a09"/>
  </p:sldMasterIdLst>
  <p:sldIdLst>
    <p:sldId xmlns:r="http://schemas.openxmlformats.org/officeDocument/2006/relationships" id="256" r:id="Rda4127d20ba7490d"/>
    <p:sldId xmlns:r="http://schemas.openxmlformats.org/officeDocument/2006/relationships" id="257" r:id="Rcf6a71fbe0ed4d3e"/>
    <p:sldId xmlns:r="http://schemas.openxmlformats.org/officeDocument/2006/relationships" id="258" r:id="R691d80e8cba3435c"/>
    <p:sldId xmlns:r="http://schemas.openxmlformats.org/officeDocument/2006/relationships" id="259" r:id="R5cc4af6a12d04e1a"/>
    <p:sldId xmlns:r="http://schemas.openxmlformats.org/officeDocument/2006/relationships" id="260" r:id="R6e9e5f369aeb4ac0"/>
    <p:sldId xmlns:r="http://schemas.openxmlformats.org/officeDocument/2006/relationships" id="261" r:id="R0864954ca8444b12"/>
    <p:sldId xmlns:r="http://schemas.openxmlformats.org/officeDocument/2006/relationships" id="262" r:id="R467c6bd459da4f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5e48295884a09" /><Relationship Type="http://schemas.openxmlformats.org/officeDocument/2006/relationships/slide" Target="/ppt/slides/slide1.xml" Id="Rda4127d20ba7490d" /><Relationship Type="http://schemas.openxmlformats.org/officeDocument/2006/relationships/slide" Target="/ppt/slides/slide2.xml" Id="Rcf6a71fbe0ed4d3e" /><Relationship Type="http://schemas.openxmlformats.org/officeDocument/2006/relationships/slide" Target="/ppt/slides/slide3.xml" Id="R691d80e8cba3435c" /><Relationship Type="http://schemas.openxmlformats.org/officeDocument/2006/relationships/slide" Target="/ppt/slides/slide4.xml" Id="R5cc4af6a12d04e1a" /><Relationship Type="http://schemas.openxmlformats.org/officeDocument/2006/relationships/slide" Target="/ppt/slides/slide5.xml" Id="R6e9e5f369aeb4ac0" /><Relationship Type="http://schemas.openxmlformats.org/officeDocument/2006/relationships/slide" Target="/ppt/slides/slide6.xml" Id="R0864954ca8444b12" /><Relationship Type="http://schemas.openxmlformats.org/officeDocument/2006/relationships/slide" Target="/ppt/slides/slide7.xml" Id="R467c6bd459da4f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80680d8a543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396f007e24e7f" /><Relationship Type="http://schemas.openxmlformats.org/officeDocument/2006/relationships/theme" Target="/ppt/slideMasters/theme/theme1.xml" Id="R0c38e135930b44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396f007e24e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13a46609a4f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06bf93ec540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a10756d3c4f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2f1bfaf3b4a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4264df76f47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c3b6129524a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9b97c2ae84e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MILMIL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MILMIL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MILMIL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MILMIL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MILMIL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MILMIL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−157 606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1 827 803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MILMIL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MILAN MILENOV MILANOV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MILMIL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927 500 523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MILMIL HOLDING AS</a:t>
            </a:r>
          </a:p>
        </p:txBody>
      </p:sp>
    </p:spTree>
  </p:cSld>
  <p:clrMapOvr>
    <a:masterClrMapping xmlns:a="http://schemas.openxmlformats.org/drawingml/2006/main"/>
  </p:clrMapOvr>
</p:sld>
</file>