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587a4167b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9ecd5ceb54548"/>
  </p:sldMasterIdLst>
  <p:sldIdLst>
    <p:sldId xmlns:r="http://schemas.openxmlformats.org/officeDocument/2006/relationships" id="256" r:id="Re89ae806fabc4747"/>
    <p:sldId xmlns:r="http://schemas.openxmlformats.org/officeDocument/2006/relationships" id="257" r:id="R75215c2edb414d29"/>
    <p:sldId xmlns:r="http://schemas.openxmlformats.org/officeDocument/2006/relationships" id="258" r:id="Rc5600190190d43ac"/>
    <p:sldId xmlns:r="http://schemas.openxmlformats.org/officeDocument/2006/relationships" id="259" r:id="R8f3d20f2a9b34efc"/>
    <p:sldId xmlns:r="http://schemas.openxmlformats.org/officeDocument/2006/relationships" id="260" r:id="R8c37fcba326748a1"/>
    <p:sldId xmlns:r="http://schemas.openxmlformats.org/officeDocument/2006/relationships" id="261" r:id="R541605a7e5d64f78"/>
    <p:sldId xmlns:r="http://schemas.openxmlformats.org/officeDocument/2006/relationships" id="262" r:id="Rbcf5d4aa5f0f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9ecd5ceb54548" /><Relationship Type="http://schemas.openxmlformats.org/officeDocument/2006/relationships/slide" Target="/ppt/slides/slide1.xml" Id="Re89ae806fabc4747" /><Relationship Type="http://schemas.openxmlformats.org/officeDocument/2006/relationships/slide" Target="/ppt/slides/slide2.xml" Id="R75215c2edb414d29" /><Relationship Type="http://schemas.openxmlformats.org/officeDocument/2006/relationships/slide" Target="/ppt/slides/slide3.xml" Id="Rc5600190190d43ac" /><Relationship Type="http://schemas.openxmlformats.org/officeDocument/2006/relationships/slide" Target="/ppt/slides/slide4.xml" Id="R8f3d20f2a9b34efc" /><Relationship Type="http://schemas.openxmlformats.org/officeDocument/2006/relationships/slide" Target="/ppt/slides/slide5.xml" Id="R8c37fcba326748a1" /><Relationship Type="http://schemas.openxmlformats.org/officeDocument/2006/relationships/slide" Target="/ppt/slides/slide6.xml" Id="R541605a7e5d64f78" /><Relationship Type="http://schemas.openxmlformats.org/officeDocument/2006/relationships/slide" Target="/ppt/slides/slide7.xml" Id="Rbcf5d4aa5f0f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7151b8c2c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eef5e906e48ff" /><Relationship Type="http://schemas.openxmlformats.org/officeDocument/2006/relationships/theme" Target="/ppt/slideMasters/theme/theme1.xml" Id="R9391610d6fe1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eef5e906e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71cbb657c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63a7d6256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51fcaa8ef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754d60e7d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4fa7eb4e6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5b329f13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4e9965549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HOLDING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HELLESØY ANE GJENGEDAL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Olsvikmarken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5183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927 502 178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HOLDING AS</a:t>
            </a:r>
          </a:p>
        </p:txBody>
      </p:sp>
    </p:spTree>
  </p:cSld>
  <p:clrMapOvr>
    <a:masterClrMapping xmlns:a="http://schemas.openxmlformats.org/drawingml/2006/main"/>
  </p:clrMapOvr>
</p:sld>
</file>