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caac0d8928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a4714a73134fa2"/>
  </p:sldMasterIdLst>
  <p:sldIdLst>
    <p:sldId xmlns:r="http://schemas.openxmlformats.org/officeDocument/2006/relationships" id="256" r:id="Rf3a939b02b724206"/>
    <p:sldId xmlns:r="http://schemas.openxmlformats.org/officeDocument/2006/relationships" id="257" r:id="R350aa2edfcdc4bbc"/>
    <p:sldId xmlns:r="http://schemas.openxmlformats.org/officeDocument/2006/relationships" id="258" r:id="R92e2145318e64647"/>
    <p:sldId xmlns:r="http://schemas.openxmlformats.org/officeDocument/2006/relationships" id="259" r:id="Re032d62643eb4f09"/>
    <p:sldId xmlns:r="http://schemas.openxmlformats.org/officeDocument/2006/relationships" id="260" r:id="R1848f997eeb74b65"/>
    <p:sldId xmlns:r="http://schemas.openxmlformats.org/officeDocument/2006/relationships" id="261" r:id="R99d69908aabd41d9"/>
    <p:sldId xmlns:r="http://schemas.openxmlformats.org/officeDocument/2006/relationships" id="262" r:id="R46d0de882b6644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4714a73134fa2" /><Relationship Type="http://schemas.openxmlformats.org/officeDocument/2006/relationships/slide" Target="/ppt/slides/slide1.xml" Id="Rf3a939b02b724206" /><Relationship Type="http://schemas.openxmlformats.org/officeDocument/2006/relationships/slide" Target="/ppt/slides/slide2.xml" Id="R350aa2edfcdc4bbc" /><Relationship Type="http://schemas.openxmlformats.org/officeDocument/2006/relationships/slide" Target="/ppt/slides/slide3.xml" Id="R92e2145318e64647" /><Relationship Type="http://schemas.openxmlformats.org/officeDocument/2006/relationships/slide" Target="/ppt/slides/slide4.xml" Id="Re032d62643eb4f09" /><Relationship Type="http://schemas.openxmlformats.org/officeDocument/2006/relationships/slide" Target="/ppt/slides/slide5.xml" Id="R1848f997eeb74b65" /><Relationship Type="http://schemas.openxmlformats.org/officeDocument/2006/relationships/slide" Target="/ppt/slides/slide6.xml" Id="R99d69908aabd41d9" /><Relationship Type="http://schemas.openxmlformats.org/officeDocument/2006/relationships/slide" Target="/ppt/slides/slide7.xml" Id="R46d0de882b6644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cd4cbe14c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073da9ff4c7f" /><Relationship Type="http://schemas.openxmlformats.org/officeDocument/2006/relationships/theme" Target="/ppt/slideMasters/theme/theme1.xml" Id="R4d9578fd0434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0073da9ff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70fe0c95b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3121f1f294d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c7194aa7a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12c1191f6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0d95e16d9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1fabcd95c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59a566c74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ALOHOMORA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ALOHOMORA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1 612 013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RØNNINGEN RUHS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927 505 215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ALOHOMORA AS</a:t>
            </a:r>
          </a:p>
        </p:txBody>
      </p:sp>
    </p:spTree>
  </p:cSld>
  <p:clrMapOvr>
    <a:masterClrMapping xmlns:a="http://schemas.openxmlformats.org/drawingml/2006/main"/>
  </p:clrMapOvr>
</p:sld>
</file>