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39be8a0e8940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fb17aad42645af"/>
  </p:sldMasterIdLst>
  <p:sldIdLst>
    <p:sldId xmlns:r="http://schemas.openxmlformats.org/officeDocument/2006/relationships" id="256" r:id="Ra428fa6c6e454706"/>
    <p:sldId xmlns:r="http://schemas.openxmlformats.org/officeDocument/2006/relationships" id="257" r:id="Re9117c924d8b4189"/>
    <p:sldId xmlns:r="http://schemas.openxmlformats.org/officeDocument/2006/relationships" id="258" r:id="R2e0aa08197874a49"/>
    <p:sldId xmlns:r="http://schemas.openxmlformats.org/officeDocument/2006/relationships" id="259" r:id="Rf632ef7dcb5d4362"/>
    <p:sldId xmlns:r="http://schemas.openxmlformats.org/officeDocument/2006/relationships" id="260" r:id="R8cb7be2673da4213"/>
    <p:sldId xmlns:r="http://schemas.openxmlformats.org/officeDocument/2006/relationships" id="261" r:id="Rc16c682a6c414fb6"/>
    <p:sldId xmlns:r="http://schemas.openxmlformats.org/officeDocument/2006/relationships" id="262" r:id="Rf8e2ac0b38f44b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fb17aad42645af" /><Relationship Type="http://schemas.openxmlformats.org/officeDocument/2006/relationships/slide" Target="/ppt/slides/slide1.xml" Id="Ra428fa6c6e454706" /><Relationship Type="http://schemas.openxmlformats.org/officeDocument/2006/relationships/slide" Target="/ppt/slides/slide2.xml" Id="Re9117c924d8b4189" /><Relationship Type="http://schemas.openxmlformats.org/officeDocument/2006/relationships/slide" Target="/ppt/slides/slide3.xml" Id="R2e0aa08197874a49" /><Relationship Type="http://schemas.openxmlformats.org/officeDocument/2006/relationships/slide" Target="/ppt/slides/slide4.xml" Id="Rf632ef7dcb5d4362" /><Relationship Type="http://schemas.openxmlformats.org/officeDocument/2006/relationships/slide" Target="/ppt/slides/slide5.xml" Id="R8cb7be2673da4213" /><Relationship Type="http://schemas.openxmlformats.org/officeDocument/2006/relationships/slide" Target="/ppt/slides/slide6.xml" Id="Rc16c682a6c414fb6" /><Relationship Type="http://schemas.openxmlformats.org/officeDocument/2006/relationships/slide" Target="/ppt/slides/slide7.xml" Id="Rf8e2ac0b38f44b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7fb3c7a6334d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08d070ea74871" /><Relationship Type="http://schemas.openxmlformats.org/officeDocument/2006/relationships/theme" Target="/ppt/slideMasters/theme/theme1.xml" Id="R9138256ad45b46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008d070ea748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886f5fbce4a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3498c339345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0e14e03eb4f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b94c70f6d43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f5ea25db24d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0814938fa47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755d461a147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HBN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HBN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243 067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533 881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1 661 929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NYKMARK HELLE BRATAAS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Helle Brataas Nykmark, Skuronnveien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927 515 237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HBN INVEST AS</a:t>
            </a:r>
          </a:p>
        </p:txBody>
      </p:sp>
    </p:spTree>
  </p:cSld>
  <p:clrMapOvr>
    <a:masterClrMapping xmlns:a="http://schemas.openxmlformats.org/drawingml/2006/main"/>
  </p:clrMapOvr>
</p:sld>
</file>