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cac851a81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1ab652cfb47c5"/>
  </p:sldMasterIdLst>
  <p:sldIdLst>
    <p:sldId xmlns:r="http://schemas.openxmlformats.org/officeDocument/2006/relationships" id="256" r:id="R78c29343075b4a23"/>
    <p:sldId xmlns:r="http://schemas.openxmlformats.org/officeDocument/2006/relationships" id="257" r:id="R770eee2dbce445db"/>
    <p:sldId xmlns:r="http://schemas.openxmlformats.org/officeDocument/2006/relationships" id="258" r:id="Re7279207021c4748"/>
    <p:sldId xmlns:r="http://schemas.openxmlformats.org/officeDocument/2006/relationships" id="259" r:id="R5826a05dfdf94d08"/>
    <p:sldId xmlns:r="http://schemas.openxmlformats.org/officeDocument/2006/relationships" id="260" r:id="R895bbff8769e4066"/>
    <p:sldId xmlns:r="http://schemas.openxmlformats.org/officeDocument/2006/relationships" id="261" r:id="R848e7a093b3248bd"/>
    <p:sldId xmlns:r="http://schemas.openxmlformats.org/officeDocument/2006/relationships" id="262" r:id="R1296c342fd96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1ab652cfb47c5" /><Relationship Type="http://schemas.openxmlformats.org/officeDocument/2006/relationships/slide" Target="/ppt/slides/slide1.xml" Id="R78c29343075b4a23" /><Relationship Type="http://schemas.openxmlformats.org/officeDocument/2006/relationships/slide" Target="/ppt/slides/slide2.xml" Id="R770eee2dbce445db" /><Relationship Type="http://schemas.openxmlformats.org/officeDocument/2006/relationships/slide" Target="/ppt/slides/slide3.xml" Id="Re7279207021c4748" /><Relationship Type="http://schemas.openxmlformats.org/officeDocument/2006/relationships/slide" Target="/ppt/slides/slide4.xml" Id="R5826a05dfdf94d08" /><Relationship Type="http://schemas.openxmlformats.org/officeDocument/2006/relationships/slide" Target="/ppt/slides/slide5.xml" Id="R895bbff8769e4066" /><Relationship Type="http://schemas.openxmlformats.org/officeDocument/2006/relationships/slide" Target="/ppt/slides/slide6.xml" Id="R848e7a093b3248bd" /><Relationship Type="http://schemas.openxmlformats.org/officeDocument/2006/relationships/slide" Target="/ppt/slides/slide7.xml" Id="R1296c342fd96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47e131cd1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aa19a75ea4ea0" /><Relationship Type="http://schemas.openxmlformats.org/officeDocument/2006/relationships/theme" Target="/ppt/slideMasters/theme/theme1.xml" Id="Ra6a6d66faa5f4a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3aa19a75ea4e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cbc877c87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211f95e9941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a8ddd866d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1cf1cfe35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99b84659947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4508bddd9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e4e72faae4b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 GRAVE &amp; UTLEIESERVICE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GRAVE &amp; UTLEIESERVICE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 GRAVE &amp; UTLEIESERVICE AS ble etablert [år] og holder til i Spillum.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GRAVE &amp; UTLEIESERVICE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GRAVE &amp; UTLEIESERVICE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GRAVE &amp; UTLEIESERVICE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3 618 423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1 293 576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GRAVE &amp; UTLEIESERVICE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 SONDRE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 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GRAVE &amp; UTLEIESERVICE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Klingavegen 431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927 516 128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GRAVE &amp; UTLEIESERVICE AS</a:t>
            </a:r>
          </a:p>
        </p:txBody>
      </p:sp>
    </p:spTree>
  </p:cSld>
  <p:clrMapOvr>
    <a:masterClrMapping xmlns:a="http://schemas.openxmlformats.org/drawingml/2006/main"/>
  </p:clrMapOvr>
</p:sld>
</file>